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66" r:id="rId6"/>
    <p:sldId id="267" r:id="rId7"/>
    <p:sldId id="268" r:id="rId8"/>
    <p:sldId id="269" r:id="rId9"/>
    <p:sldId id="270" r:id="rId10"/>
    <p:sldId id="271" r:id="rId11"/>
    <p:sldId id="260" r:id="rId12"/>
    <p:sldId id="261" r:id="rId13"/>
    <p:sldId id="262" r:id="rId14"/>
    <p:sldId id="263" r:id="rId15"/>
    <p:sldId id="272" r:id="rId16"/>
    <p:sldId id="273" r:id="rId17"/>
    <p:sldId id="265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7211E44-CA19-B31D-E0B1-45851B155C4F}" name="Nick Mouthaan" initials="NM" userId="S::nickmouthaan@victam.com::60e021c9-54ec-4aa7-bd58-3f590e5ef85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A8DF0-2A8C-404D-9294-54409A08F659}" type="datetimeFigureOut">
              <a:rPr lang="pt-BR" smtClean="0"/>
              <a:t>22/07/2025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A162C-6BE5-4300-9B65-CA09B7DC53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5970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A162C-6BE5-4300-9B65-CA09B7DC532A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5428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27705D-AAF2-D129-F42C-786B7DD6D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F18A13E-860E-F9C7-C9DF-A8B112E973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EE606DE-01A0-0DFD-983C-C8D924A4D9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7ED3BCE-8C19-D67A-9CF0-E1DDEF49CA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A162C-6BE5-4300-9B65-CA09B7DC532A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7246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BB4FB6-DA0F-662D-D909-5C03E571B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FDAFEFC-3EEF-D2FF-1B67-0C8579CFF1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42897F-BB45-0AE6-6CD8-9B5D8A85E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9E593-28A6-472C-B9DF-32C9EC08E00D}" type="datetimeFigureOut">
              <a:rPr lang="pt-BR" smtClean="0"/>
              <a:t>22/07/2025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1DC74CE-9AB3-E62E-4518-7A4A486F5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EE12EF-4289-2B98-6F28-6825867E2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AF72-4A1A-4961-BDAF-D9F31B7F6E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2462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85A1DB-347D-B6BF-8684-398FF2F5B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697F493-187C-CA3F-BE82-AA839F72E5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7B0451C-F3F5-C4EB-DA78-6E5A8614A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9E593-28A6-472C-B9DF-32C9EC08E00D}" type="datetimeFigureOut">
              <a:rPr lang="pt-BR" smtClean="0"/>
              <a:t>22/07/2025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D834943-43BF-27F2-7EAC-C26A16719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FF0AA53-7835-FEF5-006F-F14676A18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AF72-4A1A-4961-BDAF-D9F31B7F6E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211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D168126-9403-5AC3-CDFF-843E086D09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A3C5D45-4820-E36D-3893-BDAE0D206C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EDDFA3E-23D1-1E03-9E84-2E566D9D6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9E593-28A6-472C-B9DF-32C9EC08E00D}" type="datetimeFigureOut">
              <a:rPr lang="pt-BR" smtClean="0"/>
              <a:t>22/07/2025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668A68C-54DB-592A-1566-FD1C0E311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27BAA9F-63F4-C07E-1468-73F5B899B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AF72-4A1A-4961-BDAF-D9F31B7F6E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9326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059F9C-E20B-E3EE-A550-329CF2196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A56C6E7-9FCB-FBD4-6208-099B9A937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A898E93-39DB-9608-F88E-80FD8B61E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9E593-28A6-472C-B9DF-32C9EC08E00D}" type="datetimeFigureOut">
              <a:rPr lang="pt-BR" smtClean="0"/>
              <a:t>22/07/2025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DA4A9AA-2E7B-D4A3-2B84-F22937AB0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44AF4C4-5F29-EE60-5B3D-71DC38BAB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AF72-4A1A-4961-BDAF-D9F31B7F6E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8607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717644-BA10-E7F5-C1A1-DBAF93482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9A3BBB1-4276-50B0-27BE-9BCE9ADCA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6C5FEA-229D-4B38-3CB5-D727B8C39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9E593-28A6-472C-B9DF-32C9EC08E00D}" type="datetimeFigureOut">
              <a:rPr lang="pt-BR" smtClean="0"/>
              <a:t>22/07/2025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9461AA1-AD4F-97D5-644E-55EACD40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C1A19A-3533-571B-A460-E8D8B66D9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AF72-4A1A-4961-BDAF-D9F31B7F6E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782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8E72EC-51BF-7A8B-D420-3981FF932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FF402BB-025D-86AA-0652-A4B051D00D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D2BE5BC-31EF-1A80-D7E0-6E3DFBA978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BBFC42E-3263-7C03-5043-EA9625F4F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9E593-28A6-472C-B9DF-32C9EC08E00D}" type="datetimeFigureOut">
              <a:rPr lang="pt-BR" smtClean="0"/>
              <a:t>22/07/2025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490405A-BDEB-73E9-FB72-CC1D96B14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41D089F-A886-F863-A226-B47CE0EB4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AF72-4A1A-4961-BDAF-D9F31B7F6E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588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80C0B2-4046-4329-FBD9-3B74A0A7A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3946FED-0A58-F2BD-9466-7D6A3EA24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FB99D6D-C051-DD11-4852-FC8502CA8C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F893E36-00D6-2A0E-073C-9121511060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B9E82B0-641E-35A8-17BF-05BA82AAD2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61C3072-B884-9290-43B5-57542B9FA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9E593-28A6-472C-B9DF-32C9EC08E00D}" type="datetimeFigureOut">
              <a:rPr lang="pt-BR" smtClean="0"/>
              <a:t>22/07/2025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24F156C-5F82-810B-9004-23CA24CDA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52A0DC6-85BB-9AC8-02A0-A6845F940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AF72-4A1A-4961-BDAF-D9F31B7F6E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6943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0DB80B-F0B2-FE01-B9E8-CE18460AD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C284ACA-9F06-83E9-7C2F-A09E88E4E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9E593-28A6-472C-B9DF-32C9EC08E00D}" type="datetimeFigureOut">
              <a:rPr lang="pt-BR" smtClean="0"/>
              <a:t>22/07/2025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12A1C40-9E10-B964-DB07-1CB2DFF17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6CEE2F1-0197-BB01-FE1A-D9A52E963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AF72-4A1A-4961-BDAF-D9F31B7F6E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1836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47843B1-2FF0-533C-9952-CBD26634F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9E593-28A6-472C-B9DF-32C9EC08E00D}" type="datetimeFigureOut">
              <a:rPr lang="pt-BR" smtClean="0"/>
              <a:t>22/07/2025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E528A2A-CC2E-98DD-CAE3-EDEE05A68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CB96435-F47D-FB9A-4D2C-71287D2FA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AF72-4A1A-4961-BDAF-D9F31B7F6E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6841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CB5544-652C-E47F-C4EB-DE3AABC54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3C7E2BE-676A-5E78-CCA9-6E67C642B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BC3D2EA-B661-0687-11AE-F2896F6CC2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1D8F81D-AFCA-AA60-92AD-F984457CC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9E593-28A6-472C-B9DF-32C9EC08E00D}" type="datetimeFigureOut">
              <a:rPr lang="pt-BR" smtClean="0"/>
              <a:t>22/07/2025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A61F25A-4735-3A76-D03B-503F7D599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91D63DA-D3CD-D1D1-DAA3-68B711899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AF72-4A1A-4961-BDAF-D9F31B7F6E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0225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0198B2-B96C-323F-A7EE-24BD8C8F3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1412500-B16C-687F-585D-50E4946F48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21573FB-05DF-22EE-7889-88AEDC0FD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AC4C704-7C3E-A0B9-39BB-A34995C22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9E593-28A6-472C-B9DF-32C9EC08E00D}" type="datetimeFigureOut">
              <a:rPr lang="pt-BR" smtClean="0"/>
              <a:t>22/07/2025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06A1A11-EA95-65B1-F849-C403FCF60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3F9083E-7717-4A53-2AB1-CA7A624AB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AF72-4A1A-4961-BDAF-D9F31B7F6E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0654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CD5F688-FBEF-4404-2EDB-C034B24A5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071767-3C97-CDA7-F093-F0372DCE6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F92EFFC-B826-B8A6-A8AF-207C48F4F7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09E593-28A6-472C-B9DF-32C9EC08E00D}" type="datetimeFigureOut">
              <a:rPr lang="pt-BR" smtClean="0"/>
              <a:t>22/07/2025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D85ABEA-E2BE-EFE2-6C83-2AC06EA794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6B2693C-953F-E280-BCB1-FECEC4EB52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DDAF72-4A1A-4961-BDAF-D9F31B7F6E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2279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hyperlink" Target="https://www.canva.com/design/DAGt0OT_1sI/VVfzhkdEoEKVXKLTTxRebQ/view?utm_content=DAGt0OT_1sI&amp;utm_campaign=designshare&amp;utm_medium=link&amp;utm_source=publishsharelink&amp;mode=preview" TargetMode="External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-bGYrhY1_O_FhOKk_tD3ra3u6z628AmB?usp=sharing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9139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3AF081-FFD0-DF85-1E5F-62AC87FEF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2;p2">
            <a:extLst>
              <a:ext uri="{FF2B5EF4-FFF2-40B4-BE49-F238E27FC236}">
                <a16:creationId xmlns:a16="http://schemas.microsoft.com/office/drawing/2014/main" id="{EF91E6AA-BD5F-2C28-1EB3-35D624F27A94}"/>
              </a:ext>
            </a:extLst>
          </p:cNvPr>
          <p:cNvSpPr txBox="1"/>
          <p:nvPr/>
        </p:nvSpPr>
        <p:spPr>
          <a:xfrm>
            <a:off x="1091934" y="2194919"/>
            <a:ext cx="5469122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0000"/>
              </a:buClr>
              <a:buSzPts val="3200"/>
            </a:pPr>
            <a:r>
              <a:rPr lang="pt-BR" sz="2800" b="1">
                <a:solidFill>
                  <a:schemeClr val="bg1"/>
                </a:solidFill>
              </a:rPr>
              <a:t>BANNER</a:t>
            </a:r>
          </a:p>
          <a:p>
            <a:pPr lvl="0">
              <a:buClr>
                <a:srgbClr val="000000"/>
              </a:buClr>
              <a:buSzPts val="3200"/>
            </a:pPr>
            <a:r>
              <a:rPr lang="pt-BR" sz="2800" b="1">
                <a:solidFill>
                  <a:schemeClr val="bg1"/>
                </a:solidFill>
              </a:rPr>
              <a:t>LINKEDIN</a:t>
            </a:r>
          </a:p>
          <a:p>
            <a:br>
              <a:rPr lang="en-US" sz="2800" b="1">
                <a:solidFill>
                  <a:schemeClr val="bg1"/>
                </a:solidFill>
              </a:rPr>
            </a:br>
            <a:endParaRPr lang="pt-BR" sz="2800">
              <a:solidFill>
                <a:schemeClr val="bg1"/>
              </a:solidFill>
            </a:endParaRP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F9109AF4-E7AA-E4F8-54D8-745D937AC9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7790" y="2366127"/>
            <a:ext cx="638211" cy="591675"/>
          </a:xfrm>
          <a:prstGeom prst="rect">
            <a:avLst/>
          </a:prstGeom>
        </p:spPr>
      </p:pic>
      <p:pic>
        <p:nvPicPr>
          <p:cNvPr id="10" name="Imagem 9" descr="Uma imagem contendo nome da empresa&#10;&#10;O conteúdo gerado por IA pode estar incorreto.">
            <a:extLst>
              <a:ext uri="{FF2B5EF4-FFF2-40B4-BE49-F238E27FC236}">
                <a16:creationId xmlns:a16="http://schemas.microsoft.com/office/drawing/2014/main" id="{6F2BB2A4-7557-A989-4B8F-A738401762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525" y="1751043"/>
            <a:ext cx="6065659" cy="1516415"/>
          </a:xfrm>
          <a:prstGeom prst="rect">
            <a:avLst/>
          </a:prstGeom>
        </p:spPr>
      </p:pic>
      <p:pic>
        <p:nvPicPr>
          <p:cNvPr id="14" name="Imagem 13" descr="Uma imagem contendo nome da empresa&#10;&#10;O conteúdo gerado por IA pode estar incorreto.">
            <a:extLst>
              <a:ext uri="{FF2B5EF4-FFF2-40B4-BE49-F238E27FC236}">
                <a16:creationId xmlns:a16="http://schemas.microsoft.com/office/drawing/2014/main" id="{C8E1E8FE-5D57-5353-7B4A-CB49707843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524" y="3395676"/>
            <a:ext cx="6065659" cy="1516416"/>
          </a:xfrm>
          <a:prstGeom prst="rect">
            <a:avLst/>
          </a:prstGeom>
        </p:spPr>
      </p:pic>
      <p:pic>
        <p:nvPicPr>
          <p:cNvPr id="16" name="Imagem 15" descr="Uma imagem contendo nome da empresa&#10;&#10;O conteúdo gerado por IA pode estar incorreto.">
            <a:extLst>
              <a:ext uri="{FF2B5EF4-FFF2-40B4-BE49-F238E27FC236}">
                <a16:creationId xmlns:a16="http://schemas.microsoft.com/office/drawing/2014/main" id="{560594AA-AF73-019E-F8E0-978248972A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524" y="5040310"/>
            <a:ext cx="6065659" cy="151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33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C7C7A5-6E14-9402-D867-CB8A8D17B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2;p2">
            <a:extLst>
              <a:ext uri="{FF2B5EF4-FFF2-40B4-BE49-F238E27FC236}">
                <a16:creationId xmlns:a16="http://schemas.microsoft.com/office/drawing/2014/main" id="{341BD2A5-8BC0-04DF-E1C8-52C4977D68D0}"/>
              </a:ext>
            </a:extLst>
          </p:cNvPr>
          <p:cNvSpPr txBox="1"/>
          <p:nvPr/>
        </p:nvSpPr>
        <p:spPr>
          <a:xfrm>
            <a:off x="1091934" y="2194919"/>
            <a:ext cx="5469122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0000"/>
              </a:buClr>
              <a:buSzPts val="3200"/>
            </a:pPr>
            <a:r>
              <a:rPr lang="pt-BR" sz="2800" b="1">
                <a:solidFill>
                  <a:schemeClr val="bg1"/>
                </a:solidFill>
              </a:rPr>
              <a:t>HEADER DE</a:t>
            </a:r>
          </a:p>
          <a:p>
            <a:pPr lvl="0">
              <a:buClr>
                <a:srgbClr val="000000"/>
              </a:buClr>
              <a:buSzPts val="3200"/>
            </a:pPr>
            <a:r>
              <a:rPr lang="pt-BR" sz="2800" b="1">
                <a:solidFill>
                  <a:schemeClr val="bg1"/>
                </a:solidFill>
              </a:rPr>
              <a:t>E-MAIL MARKETING</a:t>
            </a:r>
          </a:p>
          <a:p>
            <a:br>
              <a:rPr lang="en-US" sz="2800" b="1">
                <a:solidFill>
                  <a:schemeClr val="bg1"/>
                </a:solidFill>
              </a:rPr>
            </a:br>
            <a:r>
              <a:rPr lang="pt-BR" sz="2800" b="1">
                <a:solidFill>
                  <a:schemeClr val="bg1"/>
                </a:solidFill>
              </a:rPr>
              <a:t>E-MAIL MARKETING</a:t>
            </a:r>
          </a:p>
          <a:p>
            <a:r>
              <a:rPr lang="pt-BR" sz="2800" b="1">
                <a:solidFill>
                  <a:schemeClr val="bg1"/>
                </a:solidFill>
              </a:rPr>
              <a:t>HEADER</a:t>
            </a:r>
            <a:endParaRPr lang="pt-BR" sz="2800">
              <a:solidFill>
                <a:schemeClr val="bg1"/>
              </a:solidFill>
            </a:endParaRP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C1CE4998-7B48-5161-28C0-822C7AE3D0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7790" y="2366127"/>
            <a:ext cx="638211" cy="591675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D1DBAF94-7A81-FA90-D128-D93534E00E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7789" y="3604361"/>
            <a:ext cx="638211" cy="591675"/>
          </a:xfrm>
          <a:prstGeom prst="rect">
            <a:avLst/>
          </a:prstGeom>
        </p:spPr>
      </p:pic>
      <p:pic>
        <p:nvPicPr>
          <p:cNvPr id="5" name="Imagem 4" descr="Texto, Quadro de comunicações&#10;&#10;O conteúdo gerado por IA pode estar incorreto.">
            <a:extLst>
              <a:ext uri="{FF2B5EF4-FFF2-40B4-BE49-F238E27FC236}">
                <a16:creationId xmlns:a16="http://schemas.microsoft.com/office/drawing/2014/main" id="{5EB63871-EEE0-D5CF-B9B0-5F36BF947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493" y="1672532"/>
            <a:ext cx="6444943" cy="1611236"/>
          </a:xfrm>
          <a:prstGeom prst="rect">
            <a:avLst/>
          </a:prstGeom>
        </p:spPr>
      </p:pic>
      <p:pic>
        <p:nvPicPr>
          <p:cNvPr id="10" name="Imagem 9" descr="Texto&#10;&#10;O conteúdo gerado por IA pode estar incorreto.">
            <a:extLst>
              <a:ext uri="{FF2B5EF4-FFF2-40B4-BE49-F238E27FC236}">
                <a16:creationId xmlns:a16="http://schemas.microsoft.com/office/drawing/2014/main" id="{05BCF4B6-A1C5-29B4-B1A3-15592627C5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493" y="3390418"/>
            <a:ext cx="6444943" cy="1611236"/>
          </a:xfrm>
          <a:prstGeom prst="rect">
            <a:avLst/>
          </a:prstGeom>
        </p:spPr>
      </p:pic>
      <p:pic>
        <p:nvPicPr>
          <p:cNvPr id="3" name="Imagem 2" descr="Texto&#10;&#10;O conteúdo gerado por IA pode estar incorreto.">
            <a:extLst>
              <a:ext uri="{FF2B5EF4-FFF2-40B4-BE49-F238E27FC236}">
                <a16:creationId xmlns:a16="http://schemas.microsoft.com/office/drawing/2014/main" id="{E5C74C55-C66D-F7C5-17E4-CEBC032839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905" y="5108304"/>
            <a:ext cx="6517531" cy="1629383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0E86180B-F216-8574-AFAA-A4312930A740}"/>
              </a:ext>
            </a:extLst>
          </p:cNvPr>
          <p:cNvSpPr txBox="1"/>
          <p:nvPr/>
        </p:nvSpPr>
        <p:spPr>
          <a:xfrm>
            <a:off x="1091934" y="4714203"/>
            <a:ext cx="60943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>
                <a:solidFill>
                  <a:schemeClr val="bg1"/>
                </a:solidFill>
              </a:rPr>
              <a:t>E-MAIL MARKETING</a:t>
            </a:r>
          </a:p>
          <a:p>
            <a:r>
              <a:rPr lang="pt-BR" sz="2400" b="1">
                <a:solidFill>
                  <a:schemeClr val="bg1"/>
                </a:solidFill>
              </a:rPr>
              <a:t>HEADER</a:t>
            </a:r>
            <a:endParaRPr lang="pt-BR" sz="2400">
              <a:solidFill>
                <a:schemeClr val="bg1"/>
              </a:solidFill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AD13AA13-5791-C8B9-50C9-550192E072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7788" y="4842595"/>
            <a:ext cx="638211" cy="59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29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C3B945-07E2-266E-7250-D6706B61F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2;p2">
            <a:extLst>
              <a:ext uri="{FF2B5EF4-FFF2-40B4-BE49-F238E27FC236}">
                <a16:creationId xmlns:a16="http://schemas.microsoft.com/office/drawing/2014/main" id="{56A2A693-6B0D-F83B-8995-1F8D7474437D}"/>
              </a:ext>
            </a:extLst>
          </p:cNvPr>
          <p:cNvSpPr txBox="1"/>
          <p:nvPr/>
        </p:nvSpPr>
        <p:spPr>
          <a:xfrm>
            <a:off x="272950" y="1742191"/>
            <a:ext cx="2719014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0000"/>
              </a:buClr>
              <a:buSzPts val="3200"/>
            </a:pPr>
            <a:r>
              <a:rPr lang="pt-BR" sz="2400" b="1" dirty="0">
                <a:solidFill>
                  <a:schemeClr val="bg1"/>
                </a:solidFill>
              </a:rPr>
              <a:t>COMO CUSTOMIZAR</a:t>
            </a:r>
          </a:p>
          <a:p>
            <a:pPr lvl="0">
              <a:buClr>
                <a:srgbClr val="000000"/>
              </a:buClr>
              <a:buSzPts val="3200"/>
            </a:pPr>
            <a:r>
              <a:rPr lang="pt-BR" sz="2400" b="1" dirty="0">
                <a:solidFill>
                  <a:schemeClr val="bg1"/>
                </a:solidFill>
              </a:rPr>
              <a:t>A SUA ARTE:</a:t>
            </a:r>
          </a:p>
        </p:txBody>
      </p:sp>
      <p:sp>
        <p:nvSpPr>
          <p:cNvPr id="12" name="Google Shape;92;p2">
            <a:extLst>
              <a:ext uri="{FF2B5EF4-FFF2-40B4-BE49-F238E27FC236}">
                <a16:creationId xmlns:a16="http://schemas.microsoft.com/office/drawing/2014/main" id="{A197BA0C-374F-3170-ABF1-58584ED1FA47}"/>
              </a:ext>
            </a:extLst>
          </p:cNvPr>
          <p:cNvSpPr txBox="1"/>
          <p:nvPr/>
        </p:nvSpPr>
        <p:spPr>
          <a:xfrm>
            <a:off x="5572668" y="2471070"/>
            <a:ext cx="1357068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</a:rPr>
              <a:t>ABRA O LINK ABAIXO EM SEU NAVEGADOR E CLIQUE EM “EDITAR MODELO”</a:t>
            </a:r>
            <a:br>
              <a:rPr lang="en-US" sz="1100" b="1">
                <a:solidFill>
                  <a:schemeClr val="bg1"/>
                </a:solidFill>
              </a:rPr>
            </a:br>
            <a:endParaRPr lang="pt-BR" sz="1100">
              <a:solidFill>
                <a:schemeClr val="bg1"/>
              </a:solidFill>
            </a:endParaRPr>
          </a:p>
        </p:txBody>
      </p:sp>
      <p:sp>
        <p:nvSpPr>
          <p:cNvPr id="14" name="Google Shape;92;p2">
            <a:hlinkClick r:id="rId4"/>
            <a:extLst>
              <a:ext uri="{FF2B5EF4-FFF2-40B4-BE49-F238E27FC236}">
                <a16:creationId xmlns:a16="http://schemas.microsoft.com/office/drawing/2014/main" id="{7B661ECB-0DBF-1568-B666-C06E436B9F5C}"/>
              </a:ext>
            </a:extLst>
          </p:cNvPr>
          <p:cNvSpPr txBox="1"/>
          <p:nvPr/>
        </p:nvSpPr>
        <p:spPr>
          <a:xfrm>
            <a:off x="272950" y="4911969"/>
            <a:ext cx="283601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0000"/>
              </a:buClr>
              <a:buSzPts val="3200"/>
            </a:pPr>
            <a:r>
              <a:rPr lang="pt-BR" sz="2400" b="1" dirty="0" err="1">
                <a:solidFill>
                  <a:schemeClr val="bg1"/>
                </a:solidFill>
              </a:rPr>
              <a:t>Canva</a:t>
            </a:r>
            <a:r>
              <a:rPr lang="pt-BR" sz="2400" b="1" dirty="0">
                <a:solidFill>
                  <a:schemeClr val="bg1"/>
                </a:solidFill>
              </a:rPr>
              <a:t> Link:</a:t>
            </a:r>
          </a:p>
          <a:p>
            <a:pPr lvl="0">
              <a:buClr>
                <a:srgbClr val="000000"/>
              </a:buClr>
              <a:buSzPts val="3200"/>
            </a:pPr>
            <a:r>
              <a:rPr lang="pt-BR" sz="1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https://www.canva.com/design/DAGt0OT_1sI/VVfzhkdEoEKVXKLTTxRebQ/view?utm_content=DAGt0OT_1sI&amp;utm_campaign=designshare&amp;utm_medium=link&amp;utm_source=publishsharelink&amp;mode=preview </a:t>
            </a:r>
            <a:br>
              <a:rPr lang="pt-BR" sz="2400" b="1" dirty="0">
                <a:solidFill>
                  <a:schemeClr val="bg1"/>
                </a:solidFill>
              </a:rPr>
            </a:b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16" name="Google Shape;92;p2">
            <a:extLst>
              <a:ext uri="{FF2B5EF4-FFF2-40B4-BE49-F238E27FC236}">
                <a16:creationId xmlns:a16="http://schemas.microsoft.com/office/drawing/2014/main" id="{28C43376-0E2C-0486-7CD6-302E72DC0A42}"/>
              </a:ext>
            </a:extLst>
          </p:cNvPr>
          <p:cNvSpPr txBox="1"/>
          <p:nvPr/>
        </p:nvSpPr>
        <p:spPr>
          <a:xfrm>
            <a:off x="272950" y="4388789"/>
            <a:ext cx="305069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0000"/>
              </a:buClr>
              <a:buSzPts val="3200"/>
            </a:pPr>
            <a:r>
              <a:rPr lang="pt-BR" sz="1400" i="1">
                <a:solidFill>
                  <a:schemeClr val="bg1"/>
                </a:solidFill>
              </a:rPr>
              <a:t>Edite as artes aqui / </a:t>
            </a:r>
            <a:r>
              <a:rPr lang="pt-BR" sz="1400" i="1" err="1">
                <a:solidFill>
                  <a:schemeClr val="bg1"/>
                </a:solidFill>
              </a:rPr>
              <a:t>Edit</a:t>
            </a:r>
            <a:r>
              <a:rPr lang="pt-BR" sz="1400" i="1">
                <a:solidFill>
                  <a:schemeClr val="bg1"/>
                </a:solidFill>
              </a:rPr>
              <a:t> </a:t>
            </a:r>
            <a:r>
              <a:rPr lang="pt-BR" sz="1400" i="1" err="1">
                <a:solidFill>
                  <a:schemeClr val="bg1"/>
                </a:solidFill>
              </a:rPr>
              <a:t>your</a:t>
            </a:r>
            <a:r>
              <a:rPr lang="pt-BR" sz="1400" i="1">
                <a:solidFill>
                  <a:schemeClr val="bg1"/>
                </a:solidFill>
              </a:rPr>
              <a:t> </a:t>
            </a:r>
            <a:r>
              <a:rPr lang="pt-BR" sz="1400" i="1" err="1">
                <a:solidFill>
                  <a:schemeClr val="bg1"/>
                </a:solidFill>
              </a:rPr>
              <a:t>artwork</a:t>
            </a:r>
            <a:r>
              <a:rPr lang="pt-BR" sz="1400" i="1">
                <a:solidFill>
                  <a:schemeClr val="bg1"/>
                </a:solidFill>
              </a:rPr>
              <a:t> </a:t>
            </a:r>
            <a:r>
              <a:rPr lang="pt-BR" sz="1400" i="1" err="1">
                <a:solidFill>
                  <a:schemeClr val="bg1"/>
                </a:solidFill>
              </a:rPr>
              <a:t>here</a:t>
            </a:r>
            <a:r>
              <a:rPr lang="pt-BR" sz="1400" i="1">
                <a:solidFill>
                  <a:schemeClr val="bg1"/>
                </a:solidFill>
              </a:rPr>
              <a:t> / Edita tu arte </a:t>
            </a:r>
            <a:r>
              <a:rPr lang="pt-BR" sz="1400" i="1" err="1">
                <a:solidFill>
                  <a:schemeClr val="bg1"/>
                </a:solidFill>
              </a:rPr>
              <a:t>aquí</a:t>
            </a:r>
            <a:endParaRPr lang="pt-BR" sz="1400" i="1">
              <a:solidFill>
                <a:schemeClr val="bg1"/>
              </a:solidFill>
            </a:endParaRP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2CAFDE8A-525E-4F32-6134-479F9027BC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2629" y="1698031"/>
            <a:ext cx="2719014" cy="2377035"/>
          </a:xfrm>
          <a:prstGeom prst="rect">
            <a:avLst/>
          </a:prstGeom>
        </p:spPr>
      </p:pic>
      <p:sp>
        <p:nvSpPr>
          <p:cNvPr id="20" name="Google Shape;92;p2">
            <a:extLst>
              <a:ext uri="{FF2B5EF4-FFF2-40B4-BE49-F238E27FC236}">
                <a16:creationId xmlns:a16="http://schemas.microsoft.com/office/drawing/2014/main" id="{CAF5404A-338E-22A8-A548-B85CDBD8528A}"/>
              </a:ext>
            </a:extLst>
          </p:cNvPr>
          <p:cNvSpPr txBox="1"/>
          <p:nvPr/>
        </p:nvSpPr>
        <p:spPr>
          <a:xfrm>
            <a:off x="5572668" y="2980700"/>
            <a:ext cx="135706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endParaRPr lang="en-US" sz="800" b="1">
              <a:solidFill>
                <a:schemeClr val="bg1"/>
              </a:solidFill>
            </a:endParaRPr>
          </a:p>
          <a:p>
            <a:r>
              <a:rPr lang="en-US" sz="800" b="1">
                <a:solidFill>
                  <a:schemeClr val="bg1"/>
                </a:solidFill>
              </a:rPr>
              <a:t>OPEN THE LINK BELOW IN YOUR BROWSER AND CLICK ON “EDIT TEMPLATE”</a:t>
            </a:r>
            <a:endParaRPr lang="pt-BR" sz="1050">
              <a:solidFill>
                <a:schemeClr val="bg1"/>
              </a:solidFill>
            </a:endParaRP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EDBA57C1-C3AA-FB14-DA32-342D51F9FB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1151" y="1698032"/>
            <a:ext cx="2719015" cy="1960602"/>
          </a:xfrm>
          <a:prstGeom prst="rect">
            <a:avLst/>
          </a:prstGeom>
        </p:spPr>
      </p:pic>
      <p:sp>
        <p:nvSpPr>
          <p:cNvPr id="23" name="Google Shape;92;p2">
            <a:extLst>
              <a:ext uri="{FF2B5EF4-FFF2-40B4-BE49-F238E27FC236}">
                <a16:creationId xmlns:a16="http://schemas.microsoft.com/office/drawing/2014/main" id="{B97E8AC8-AB5E-4B2C-46E9-AF47BE030757}"/>
              </a:ext>
            </a:extLst>
          </p:cNvPr>
          <p:cNvSpPr txBox="1"/>
          <p:nvPr/>
        </p:nvSpPr>
        <p:spPr>
          <a:xfrm>
            <a:off x="10470256" y="2181592"/>
            <a:ext cx="1357068" cy="1092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</a:rPr>
              <a:t>ESCOLHA A ARTE DENTRE AS OPÇÕES, CLIQUE E ARRASTE SUA FOTO DE PERFIL PARA A MOLDURA INDICADA</a:t>
            </a:r>
            <a:br>
              <a:rPr lang="en-US" sz="1100" b="1">
                <a:solidFill>
                  <a:schemeClr val="bg1"/>
                </a:solidFill>
              </a:rPr>
            </a:br>
            <a:endParaRPr lang="pt-BR" sz="1100">
              <a:solidFill>
                <a:schemeClr val="bg1"/>
              </a:solidFill>
            </a:endParaRP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C11C3815-1CA3-7004-E418-5E834D24B9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8710" y="3705465"/>
            <a:ext cx="2719015" cy="452921"/>
          </a:xfrm>
          <a:prstGeom prst="rect">
            <a:avLst/>
          </a:prstGeom>
        </p:spPr>
      </p:pic>
      <p:sp>
        <p:nvSpPr>
          <p:cNvPr id="26" name="Google Shape;92;p2">
            <a:extLst>
              <a:ext uri="{FF2B5EF4-FFF2-40B4-BE49-F238E27FC236}">
                <a16:creationId xmlns:a16="http://schemas.microsoft.com/office/drawing/2014/main" id="{D29168F5-CC09-7E03-74B2-875A22FC9754}"/>
              </a:ext>
            </a:extLst>
          </p:cNvPr>
          <p:cNvSpPr txBox="1"/>
          <p:nvPr/>
        </p:nvSpPr>
        <p:spPr>
          <a:xfrm>
            <a:off x="7623907" y="4158386"/>
            <a:ext cx="2906028" cy="63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ESCOLHA A ARTE COM O SEU IDIOMA / CHOOSE THE ARTWORK WITH YOUR LANGUAGE / ELIGE EL ARTE CON TU LENGUAJE </a:t>
            </a:r>
            <a:br>
              <a:rPr lang="en-US" sz="1100" b="1">
                <a:solidFill>
                  <a:schemeClr val="bg1"/>
                </a:solidFill>
              </a:rPr>
            </a:br>
            <a:endParaRPr lang="pt-BR" sz="1100">
              <a:solidFill>
                <a:schemeClr val="bg1"/>
              </a:solidFill>
            </a:endParaRPr>
          </a:p>
        </p:txBody>
      </p:sp>
      <p:sp>
        <p:nvSpPr>
          <p:cNvPr id="29" name="Google Shape;92;p2">
            <a:extLst>
              <a:ext uri="{FF2B5EF4-FFF2-40B4-BE49-F238E27FC236}">
                <a16:creationId xmlns:a16="http://schemas.microsoft.com/office/drawing/2014/main" id="{11416A44-BDE2-4BF2-9DC8-BD77A709E0FB}"/>
              </a:ext>
            </a:extLst>
          </p:cNvPr>
          <p:cNvSpPr txBox="1"/>
          <p:nvPr/>
        </p:nvSpPr>
        <p:spPr>
          <a:xfrm>
            <a:off x="5572667" y="1565249"/>
            <a:ext cx="1357068" cy="7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01</a:t>
            </a:r>
            <a:br>
              <a:rPr lang="en-US" sz="1100" b="1">
                <a:solidFill>
                  <a:schemeClr val="bg1"/>
                </a:solidFill>
              </a:rPr>
            </a:br>
            <a:endParaRPr lang="pt-BR" sz="1100">
              <a:solidFill>
                <a:schemeClr val="bg1"/>
              </a:solidFill>
            </a:endParaRPr>
          </a:p>
        </p:txBody>
      </p:sp>
      <p:sp>
        <p:nvSpPr>
          <p:cNvPr id="30" name="Google Shape;92;p2">
            <a:extLst>
              <a:ext uri="{FF2B5EF4-FFF2-40B4-BE49-F238E27FC236}">
                <a16:creationId xmlns:a16="http://schemas.microsoft.com/office/drawing/2014/main" id="{F37B7409-E3AF-FD76-E5AD-F8011FDAF425}"/>
              </a:ext>
            </a:extLst>
          </p:cNvPr>
          <p:cNvSpPr txBox="1"/>
          <p:nvPr/>
        </p:nvSpPr>
        <p:spPr>
          <a:xfrm>
            <a:off x="10470256" y="1601685"/>
            <a:ext cx="1357068" cy="7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02</a:t>
            </a:r>
            <a:br>
              <a:rPr lang="en-US" sz="1100" b="1">
                <a:solidFill>
                  <a:schemeClr val="bg1"/>
                </a:solidFill>
              </a:rPr>
            </a:br>
            <a:endParaRPr lang="pt-BR" sz="1100">
              <a:solidFill>
                <a:schemeClr val="bg1"/>
              </a:solidFill>
            </a:endParaRPr>
          </a:p>
        </p:txBody>
      </p:sp>
      <p:sp>
        <p:nvSpPr>
          <p:cNvPr id="31" name="Google Shape;92;p2">
            <a:extLst>
              <a:ext uri="{FF2B5EF4-FFF2-40B4-BE49-F238E27FC236}">
                <a16:creationId xmlns:a16="http://schemas.microsoft.com/office/drawing/2014/main" id="{1BBBC1ED-AD39-E803-C560-74BFABD2DE66}"/>
              </a:ext>
            </a:extLst>
          </p:cNvPr>
          <p:cNvSpPr txBox="1"/>
          <p:nvPr/>
        </p:nvSpPr>
        <p:spPr>
          <a:xfrm>
            <a:off x="10470256" y="3142263"/>
            <a:ext cx="1357068" cy="1092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</a:rPr>
              <a:t>CHOOSE THE ART FROM THE OPTIONS, CLICK AND DRAG YOUR PROFILE PICTURE TO THE INDICATED FRAME</a:t>
            </a:r>
            <a:br>
              <a:rPr lang="en-US" sz="1100" b="1">
                <a:solidFill>
                  <a:schemeClr val="bg1"/>
                </a:solidFill>
              </a:rPr>
            </a:br>
            <a:endParaRPr lang="pt-BR" sz="1100">
              <a:solidFill>
                <a:schemeClr val="bg1"/>
              </a:solidFill>
            </a:endParaRPr>
          </a:p>
        </p:txBody>
      </p:sp>
      <p:sp>
        <p:nvSpPr>
          <p:cNvPr id="34" name="Google Shape;92;p2">
            <a:extLst>
              <a:ext uri="{FF2B5EF4-FFF2-40B4-BE49-F238E27FC236}">
                <a16:creationId xmlns:a16="http://schemas.microsoft.com/office/drawing/2014/main" id="{C8A6F323-8B24-52CA-6E52-D62B05EBA403}"/>
              </a:ext>
            </a:extLst>
          </p:cNvPr>
          <p:cNvSpPr txBox="1"/>
          <p:nvPr/>
        </p:nvSpPr>
        <p:spPr>
          <a:xfrm>
            <a:off x="5572667" y="4066577"/>
            <a:ext cx="1357068" cy="7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03</a:t>
            </a:r>
            <a:br>
              <a:rPr lang="en-US" sz="1100" b="1">
                <a:solidFill>
                  <a:schemeClr val="bg1"/>
                </a:solidFill>
              </a:rPr>
            </a:br>
            <a:endParaRPr lang="pt-BR" sz="1100">
              <a:solidFill>
                <a:schemeClr val="bg1"/>
              </a:solidFill>
            </a:endParaRPr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744A9C7A-BE66-5693-7567-E45DA114D0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21210" y="4164543"/>
            <a:ext cx="1815191" cy="2514012"/>
          </a:xfrm>
          <a:prstGeom prst="rect">
            <a:avLst/>
          </a:prstGeom>
        </p:spPr>
      </p:pic>
      <p:sp>
        <p:nvSpPr>
          <p:cNvPr id="39" name="Google Shape;92;p2">
            <a:extLst>
              <a:ext uri="{FF2B5EF4-FFF2-40B4-BE49-F238E27FC236}">
                <a16:creationId xmlns:a16="http://schemas.microsoft.com/office/drawing/2014/main" id="{BB71A37B-D629-341D-B6D2-022AEF115573}"/>
              </a:ext>
            </a:extLst>
          </p:cNvPr>
          <p:cNvSpPr txBox="1"/>
          <p:nvPr/>
        </p:nvSpPr>
        <p:spPr>
          <a:xfrm>
            <a:off x="5608933" y="4581124"/>
            <a:ext cx="1856066" cy="106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</a:rPr>
              <a:t>EM OUTROS MODELOS, VOCÊ PODE ARRASTAR O SEU LOGOTIPO PARA O ESPAÇO EM BRANCO RESERVADO E ALTERAR O TEXTO MARCADO COMO “000” PARA O NÚMERO DO SEU STAND</a:t>
            </a:r>
            <a:endParaRPr lang="pt-BR" sz="1100">
              <a:solidFill>
                <a:schemeClr val="bg1"/>
              </a:solidFill>
            </a:endParaRPr>
          </a:p>
        </p:txBody>
      </p:sp>
      <p:sp>
        <p:nvSpPr>
          <p:cNvPr id="40" name="Google Shape;92;p2">
            <a:extLst>
              <a:ext uri="{FF2B5EF4-FFF2-40B4-BE49-F238E27FC236}">
                <a16:creationId xmlns:a16="http://schemas.microsoft.com/office/drawing/2014/main" id="{D4118975-AD8C-2203-E703-A671A2A774DE}"/>
              </a:ext>
            </a:extLst>
          </p:cNvPr>
          <p:cNvSpPr txBox="1"/>
          <p:nvPr/>
        </p:nvSpPr>
        <p:spPr>
          <a:xfrm>
            <a:off x="5608933" y="5651174"/>
            <a:ext cx="1856066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</a:rPr>
              <a:t>IN OTHER MODELS, YOU CAN DRAG YOUR LOGO TO THE RESERVED BLANK SPACE AND CHANGE THE TEXT MARKED AS “000” TO YOUR STAND NUMBER</a:t>
            </a:r>
            <a:endParaRPr lang="pt-BR" sz="1100">
              <a:solidFill>
                <a:schemeClr val="bg1"/>
              </a:solidFill>
            </a:endParaRPr>
          </a:p>
        </p:txBody>
      </p:sp>
      <p:pic>
        <p:nvPicPr>
          <p:cNvPr id="43" name="Imagem 42">
            <a:extLst>
              <a:ext uri="{FF2B5EF4-FFF2-40B4-BE49-F238E27FC236}">
                <a16:creationId xmlns:a16="http://schemas.microsoft.com/office/drawing/2014/main" id="{BA9AB924-FF15-6E70-BE07-C2D5BB0A5B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96439" y="4653024"/>
            <a:ext cx="2714969" cy="1938953"/>
          </a:xfrm>
          <a:prstGeom prst="rect">
            <a:avLst/>
          </a:prstGeom>
        </p:spPr>
      </p:pic>
      <p:sp>
        <p:nvSpPr>
          <p:cNvPr id="44" name="Google Shape;92;p2">
            <a:extLst>
              <a:ext uri="{FF2B5EF4-FFF2-40B4-BE49-F238E27FC236}">
                <a16:creationId xmlns:a16="http://schemas.microsoft.com/office/drawing/2014/main" id="{620D152E-DEA6-68A2-0B08-BB39F292FE37}"/>
              </a:ext>
            </a:extLst>
          </p:cNvPr>
          <p:cNvSpPr txBox="1"/>
          <p:nvPr/>
        </p:nvSpPr>
        <p:spPr>
          <a:xfrm>
            <a:off x="10483940" y="4245830"/>
            <a:ext cx="1357068" cy="7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04</a:t>
            </a:r>
            <a:br>
              <a:rPr lang="en-US" sz="1100" b="1">
                <a:solidFill>
                  <a:schemeClr val="bg1"/>
                </a:solidFill>
              </a:rPr>
            </a:br>
            <a:endParaRPr lang="pt-BR" sz="1100">
              <a:solidFill>
                <a:schemeClr val="bg1"/>
              </a:solidFill>
            </a:endParaRPr>
          </a:p>
        </p:txBody>
      </p:sp>
      <p:sp>
        <p:nvSpPr>
          <p:cNvPr id="45" name="Google Shape;92;p2">
            <a:extLst>
              <a:ext uri="{FF2B5EF4-FFF2-40B4-BE49-F238E27FC236}">
                <a16:creationId xmlns:a16="http://schemas.microsoft.com/office/drawing/2014/main" id="{861A4CFE-F6E1-FAE2-95DC-B44B803EA73A}"/>
              </a:ext>
            </a:extLst>
          </p:cNvPr>
          <p:cNvSpPr txBox="1"/>
          <p:nvPr/>
        </p:nvSpPr>
        <p:spPr>
          <a:xfrm>
            <a:off x="10411407" y="4746458"/>
            <a:ext cx="1690477" cy="106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</a:rPr>
              <a:t>CLIQUE NO CANTO SUPERIOR EM “COMPARTILHAR” E ABAIXO NA OPÇÃO “BAIXAR” E SELECIONE AS PÁGINAS QUE VOCÊ EDITOU, SALVE EM “PNG”.</a:t>
            </a:r>
            <a:endParaRPr lang="pt-BR" sz="1100">
              <a:solidFill>
                <a:schemeClr val="bg1"/>
              </a:solidFill>
            </a:endParaRPr>
          </a:p>
        </p:txBody>
      </p:sp>
      <p:sp>
        <p:nvSpPr>
          <p:cNvPr id="46" name="Google Shape;92;p2">
            <a:extLst>
              <a:ext uri="{FF2B5EF4-FFF2-40B4-BE49-F238E27FC236}">
                <a16:creationId xmlns:a16="http://schemas.microsoft.com/office/drawing/2014/main" id="{ACA4A947-614F-BF05-AAC2-52BD6A7E3057}"/>
              </a:ext>
            </a:extLst>
          </p:cNvPr>
          <p:cNvSpPr txBox="1"/>
          <p:nvPr/>
        </p:nvSpPr>
        <p:spPr>
          <a:xfrm>
            <a:off x="10411407" y="5760470"/>
            <a:ext cx="1690477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</a:rPr>
              <a:t>CLICK ON THE TOP CORNER ON “SHARE” AND BELOW ON THE “DOWNLOAD” OPTION AND SELECT THE PAGES YOU EDITED, SAVE IN “PNG”.</a:t>
            </a:r>
            <a:endParaRPr lang="pt-BR" sz="1100">
              <a:solidFill>
                <a:schemeClr val="bg1"/>
              </a:solidFill>
            </a:endParaRPr>
          </a:p>
        </p:txBody>
      </p:sp>
      <p:sp>
        <p:nvSpPr>
          <p:cNvPr id="49" name="Google Shape;92;p2">
            <a:extLst>
              <a:ext uri="{FF2B5EF4-FFF2-40B4-BE49-F238E27FC236}">
                <a16:creationId xmlns:a16="http://schemas.microsoft.com/office/drawing/2014/main" id="{40CBCF5B-3291-013E-FD6E-9E0C6365F710}"/>
              </a:ext>
            </a:extLst>
          </p:cNvPr>
          <p:cNvSpPr txBox="1"/>
          <p:nvPr/>
        </p:nvSpPr>
        <p:spPr>
          <a:xfrm>
            <a:off x="272950" y="2980700"/>
            <a:ext cx="2341586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0000"/>
              </a:buClr>
              <a:buSzPts val="3200"/>
            </a:pPr>
            <a:r>
              <a:rPr lang="en-US" sz="2400" b="1">
                <a:solidFill>
                  <a:schemeClr val="bg1"/>
                </a:solidFill>
              </a:rPr>
              <a:t>HOW TO CUSTOMIZE</a:t>
            </a:r>
          </a:p>
          <a:p>
            <a:pPr lvl="0">
              <a:buClr>
                <a:srgbClr val="000000"/>
              </a:buClr>
              <a:buSzPts val="3200"/>
            </a:pPr>
            <a:r>
              <a:rPr lang="en-US" sz="2400" b="1">
                <a:solidFill>
                  <a:schemeClr val="bg1"/>
                </a:solidFill>
              </a:rPr>
              <a:t>YOUR ART:</a:t>
            </a:r>
            <a:endParaRPr lang="pt-BR" sz="2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574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0FF8A7-3F99-9EE7-6A38-F561C5214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2;p2">
            <a:extLst>
              <a:ext uri="{FF2B5EF4-FFF2-40B4-BE49-F238E27FC236}">
                <a16:creationId xmlns:a16="http://schemas.microsoft.com/office/drawing/2014/main" id="{F419C340-BCE5-A8B5-3223-AE4B5075FF0E}"/>
              </a:ext>
            </a:extLst>
          </p:cNvPr>
          <p:cNvSpPr txBox="1"/>
          <p:nvPr/>
        </p:nvSpPr>
        <p:spPr>
          <a:xfrm>
            <a:off x="1541205" y="1863104"/>
            <a:ext cx="910959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000000"/>
              </a:buClr>
              <a:buSzPts val="3200"/>
            </a:pPr>
            <a:r>
              <a:rPr lang="pt-BR" sz="2800" b="1" dirty="0">
                <a:solidFill>
                  <a:schemeClr val="bg1"/>
                </a:solidFill>
              </a:rPr>
              <a:t>CASO NECESSITE DE AJUDA PARA A CUSTOMIZAÇÃO DO SEU MATERIAL, POR FAVOR ENVIE UM E-MAIL PARA:</a:t>
            </a:r>
          </a:p>
        </p:txBody>
      </p:sp>
      <p:sp>
        <p:nvSpPr>
          <p:cNvPr id="3" name="Google Shape;92;p2">
            <a:extLst>
              <a:ext uri="{FF2B5EF4-FFF2-40B4-BE49-F238E27FC236}">
                <a16:creationId xmlns:a16="http://schemas.microsoft.com/office/drawing/2014/main" id="{F8586628-1A9B-2640-BA6E-77BB3C4AA0FB}"/>
              </a:ext>
            </a:extLst>
          </p:cNvPr>
          <p:cNvSpPr txBox="1"/>
          <p:nvPr/>
        </p:nvSpPr>
        <p:spPr>
          <a:xfrm>
            <a:off x="1912940" y="2817939"/>
            <a:ext cx="836612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000000"/>
              </a:buClr>
              <a:buSzPts val="3200"/>
            </a:pPr>
            <a:r>
              <a:rPr lang="es-ES" sz="2000" i="1" dirty="0">
                <a:solidFill>
                  <a:schemeClr val="bg1"/>
                </a:solidFill>
              </a:rPr>
              <a:t>SI NECESITA AYUDA PARA PERSONALIZAR SU MATERIAL, ENVÍE UN CORREO ELECTRÓNICO A:</a:t>
            </a:r>
            <a:endParaRPr lang="pt-BR" sz="2000" i="1" dirty="0">
              <a:solidFill>
                <a:schemeClr val="bg1"/>
              </a:solidFill>
            </a:endParaRPr>
          </a:p>
        </p:txBody>
      </p:sp>
      <p:sp>
        <p:nvSpPr>
          <p:cNvPr id="6" name="Google Shape;92;p2">
            <a:extLst>
              <a:ext uri="{FF2B5EF4-FFF2-40B4-BE49-F238E27FC236}">
                <a16:creationId xmlns:a16="http://schemas.microsoft.com/office/drawing/2014/main" id="{F8EE13A2-CC29-3D1C-9EA8-D82D75386124}"/>
              </a:ext>
            </a:extLst>
          </p:cNvPr>
          <p:cNvSpPr txBox="1"/>
          <p:nvPr/>
        </p:nvSpPr>
        <p:spPr>
          <a:xfrm>
            <a:off x="1912940" y="3594232"/>
            <a:ext cx="836612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000000"/>
              </a:buClr>
              <a:buSzPts val="3200"/>
            </a:pPr>
            <a:r>
              <a:rPr lang="es-ES" sz="2400" b="1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MARKETING@INTERLINKEXHIBITIONS.COM</a:t>
            </a:r>
            <a:endParaRPr lang="pt-BR" sz="2400" b="1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03259D3-A657-71FE-239E-6DB58EDF7A32}"/>
              </a:ext>
            </a:extLst>
          </p:cNvPr>
          <p:cNvSpPr/>
          <p:nvPr/>
        </p:nvSpPr>
        <p:spPr>
          <a:xfrm>
            <a:off x="3101009" y="4133973"/>
            <a:ext cx="6019137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Google Shape;92;p2">
            <a:extLst>
              <a:ext uri="{FF2B5EF4-FFF2-40B4-BE49-F238E27FC236}">
                <a16:creationId xmlns:a16="http://schemas.microsoft.com/office/drawing/2014/main" id="{F7F2BFB8-FA86-FB2B-EB9E-90263AF20DC9}"/>
              </a:ext>
            </a:extLst>
          </p:cNvPr>
          <p:cNvSpPr txBox="1"/>
          <p:nvPr/>
        </p:nvSpPr>
        <p:spPr>
          <a:xfrm>
            <a:off x="1555782" y="4741159"/>
            <a:ext cx="910959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000000"/>
              </a:buClr>
              <a:buSzPts val="3200"/>
            </a:pPr>
            <a:r>
              <a:rPr lang="en-US" sz="2800" b="1" dirty="0">
                <a:solidFill>
                  <a:schemeClr val="bg1"/>
                </a:solidFill>
              </a:rPr>
              <a:t>IF YOU NEED HELP CUSTOMIZING YOUR MATERIAL, PLEASE SEND AN EMAIL TO: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9" name="Google Shape;92;p2">
            <a:extLst>
              <a:ext uri="{FF2B5EF4-FFF2-40B4-BE49-F238E27FC236}">
                <a16:creationId xmlns:a16="http://schemas.microsoft.com/office/drawing/2014/main" id="{37DE9101-7D06-E2E6-BD0E-ADF4C646FABA}"/>
              </a:ext>
            </a:extLst>
          </p:cNvPr>
          <p:cNvSpPr txBox="1"/>
          <p:nvPr/>
        </p:nvSpPr>
        <p:spPr>
          <a:xfrm>
            <a:off x="1818849" y="5763673"/>
            <a:ext cx="836612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000000"/>
              </a:buClr>
              <a:buSzPts val="3200"/>
            </a:pPr>
            <a:r>
              <a:rPr lang="es-ES" sz="2400" b="1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EXPO@VICTAM.COM</a:t>
            </a:r>
            <a:endParaRPr lang="pt-BR" sz="2400" b="1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6E4834F-49FD-C12F-12CA-8B7CBC1E0FF2}"/>
              </a:ext>
            </a:extLst>
          </p:cNvPr>
          <p:cNvSpPr/>
          <p:nvPr/>
        </p:nvSpPr>
        <p:spPr>
          <a:xfrm flipV="1">
            <a:off x="4361289" y="6248025"/>
            <a:ext cx="328123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0486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5CE0C4-2637-58ED-4F21-AE66DD61D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2;p2">
            <a:hlinkClick r:id="rId3"/>
            <a:extLst>
              <a:ext uri="{FF2B5EF4-FFF2-40B4-BE49-F238E27FC236}">
                <a16:creationId xmlns:a16="http://schemas.microsoft.com/office/drawing/2014/main" id="{01E62D7E-D97E-C0B1-3132-7A84E6CE23C1}"/>
              </a:ext>
            </a:extLst>
          </p:cNvPr>
          <p:cNvSpPr txBox="1"/>
          <p:nvPr/>
        </p:nvSpPr>
        <p:spPr>
          <a:xfrm>
            <a:off x="1650577" y="6278251"/>
            <a:ext cx="8890845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000000"/>
              </a:buClr>
              <a:buSzPts val="3200"/>
            </a:pPr>
            <a:r>
              <a:rPr lang="pt-BR" sz="1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Arial"/>
                <a:ea typeface="ADLaM Display" panose="02010000000000000000" pitchFamily="2" charset="0"/>
                <a:cs typeface="Arial"/>
                <a:sym typeface="Arial"/>
              </a:rPr>
              <a:t>https://drive.google.com/drive/folders/1-bGYrhY1_O_FhOKk_tD3ra3u6z628AmB?usp=sharing</a:t>
            </a:r>
            <a:endParaRPr sz="1100" b="1" i="0" u="none" strike="noStrike" cap="none" dirty="0">
              <a:solidFill>
                <a:schemeClr val="tx2">
                  <a:lumMod val="50000"/>
                  <a:lumOff val="50000"/>
                </a:schemeClr>
              </a:solidFill>
              <a:latin typeface="Arial"/>
              <a:ea typeface="ADLaM Display" panose="02010000000000000000" pitchFamily="2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8285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3BC149-76B0-6236-74A5-259AFE002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2;p2">
            <a:extLst>
              <a:ext uri="{FF2B5EF4-FFF2-40B4-BE49-F238E27FC236}">
                <a16:creationId xmlns:a16="http://schemas.microsoft.com/office/drawing/2014/main" id="{B8E4E97D-156E-F33A-4CD0-B21C36829E0E}"/>
              </a:ext>
            </a:extLst>
          </p:cNvPr>
          <p:cNvSpPr txBox="1"/>
          <p:nvPr/>
        </p:nvSpPr>
        <p:spPr>
          <a:xfrm>
            <a:off x="1091934" y="2194919"/>
            <a:ext cx="5469122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0000"/>
              </a:buClr>
              <a:buSzPts val="3200"/>
            </a:pPr>
            <a:r>
              <a:rPr lang="pt-BR" sz="2800" b="1">
                <a:solidFill>
                  <a:schemeClr val="bg1"/>
                </a:solidFill>
              </a:rPr>
              <a:t>POST PARA MÍDIAS SOCIAIS </a:t>
            </a:r>
          </a:p>
          <a:p>
            <a:pPr lvl="0">
              <a:buClr>
                <a:srgbClr val="000000"/>
              </a:buClr>
              <a:buSzPts val="3200"/>
            </a:pPr>
            <a:r>
              <a:rPr lang="pt-BR" sz="2800" b="1">
                <a:solidFill>
                  <a:schemeClr val="bg1"/>
                </a:solidFill>
              </a:rPr>
              <a:t>– EU VOU</a:t>
            </a:r>
          </a:p>
          <a:p>
            <a:pPr lvl="0">
              <a:buClr>
                <a:srgbClr val="000000"/>
              </a:buClr>
              <a:buSzPts val="3200"/>
            </a:pPr>
            <a:br>
              <a:rPr lang="pt-BR" sz="2800" b="1">
                <a:solidFill>
                  <a:schemeClr val="bg1"/>
                </a:solidFill>
              </a:rPr>
            </a:br>
            <a:r>
              <a:rPr lang="pt-BR" sz="2800" b="1">
                <a:solidFill>
                  <a:schemeClr val="bg1"/>
                </a:solidFill>
              </a:rPr>
              <a:t>SOCIAL MEDIA POST</a:t>
            </a:r>
          </a:p>
          <a:p>
            <a:pPr lvl="0">
              <a:buClr>
                <a:srgbClr val="000000"/>
              </a:buClr>
              <a:buSzPts val="3200"/>
            </a:pPr>
            <a:r>
              <a:rPr lang="pt-BR" sz="2800" b="1">
                <a:solidFill>
                  <a:schemeClr val="bg1"/>
                </a:solidFill>
              </a:rPr>
              <a:t>– SEE YOU THERE</a:t>
            </a:r>
            <a:endParaRPr sz="1200" b="1" i="0" u="none" strike="noStrike" cap="none">
              <a:solidFill>
                <a:schemeClr val="bg1"/>
              </a:solidFill>
              <a:latin typeface="Arial"/>
              <a:ea typeface="ADLaM Display" panose="02010000000000000000" pitchFamily="2" charset="0"/>
              <a:cs typeface="Arial"/>
              <a:sym typeface="Arial"/>
            </a:endParaRP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F9A9F294-7014-3DFB-BCF0-501A0D0986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7790" y="2366127"/>
            <a:ext cx="638211" cy="591675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45D87F8B-1B97-3FF4-5A5A-466F38D753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7789" y="3604361"/>
            <a:ext cx="638211" cy="591675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ADB0B7F1-0CAD-0262-9626-C48A0DD7B3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7788" y="4842595"/>
            <a:ext cx="638211" cy="59167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B59A8DE-C710-A1E7-A024-E1AD251D5E6E}"/>
              </a:ext>
            </a:extLst>
          </p:cNvPr>
          <p:cNvSpPr txBox="1"/>
          <p:nvPr/>
        </p:nvSpPr>
        <p:spPr>
          <a:xfrm>
            <a:off x="1091934" y="4787939"/>
            <a:ext cx="609447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buSzPts val="3200"/>
            </a:pPr>
            <a:r>
              <a:rPr lang="en-US" sz="2800" b="1">
                <a:solidFill>
                  <a:schemeClr val="bg1"/>
                </a:solidFill>
              </a:rPr>
              <a:t>POST PARA REDES SOCIAIS</a:t>
            </a:r>
          </a:p>
          <a:p>
            <a:pPr lvl="0">
              <a:buClr>
                <a:srgbClr val="000000"/>
              </a:buClr>
              <a:buSzPts val="3200"/>
            </a:pPr>
            <a:r>
              <a:rPr lang="en-US" sz="2800" b="1">
                <a:solidFill>
                  <a:schemeClr val="bg1"/>
                </a:solidFill>
              </a:rPr>
              <a:t>– YO VOY</a:t>
            </a:r>
            <a:endParaRPr lang="en-US" sz="1200" b="1" i="0" u="none" strike="noStrike" cap="none">
              <a:solidFill>
                <a:schemeClr val="bg1"/>
              </a:solidFill>
              <a:latin typeface="Arial"/>
              <a:ea typeface="ADLaM Display" panose="02010000000000000000" pitchFamily="2" charset="0"/>
              <a:cs typeface="Arial"/>
              <a:sym typeface="Arial"/>
            </a:endParaRPr>
          </a:p>
        </p:txBody>
      </p:sp>
      <p:sp>
        <p:nvSpPr>
          <p:cNvPr id="23" name="Rectangle 1">
            <a:extLst>
              <a:ext uri="{FF2B5EF4-FFF2-40B4-BE49-F238E27FC236}">
                <a16:creationId xmlns:a16="http://schemas.microsoft.com/office/drawing/2014/main" id="{E7B1FC44-608D-790E-AAC0-EA6AC93FB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545"/>
            <a:ext cx="65" cy="40011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800" b="0" i="0" u="none" strike="noStrike" cap="none" normalizeH="0" baseline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Imagem 7" descr="Forma&#10;&#10;O conteúdo gerado por IA pode estar incorreto.">
            <a:extLst>
              <a:ext uri="{FF2B5EF4-FFF2-40B4-BE49-F238E27FC236}">
                <a16:creationId xmlns:a16="http://schemas.microsoft.com/office/drawing/2014/main" id="{920D7BEE-C256-B04E-C7BA-459F949C78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985" y="1594382"/>
            <a:ext cx="1943732" cy="2429665"/>
          </a:xfrm>
          <a:prstGeom prst="rect">
            <a:avLst/>
          </a:prstGeom>
        </p:spPr>
      </p:pic>
      <p:pic>
        <p:nvPicPr>
          <p:cNvPr id="10" name="Imagem 9" descr="Forma&#10;&#10;O conteúdo gerado por IA pode estar incorreto.">
            <a:extLst>
              <a:ext uri="{FF2B5EF4-FFF2-40B4-BE49-F238E27FC236}">
                <a16:creationId xmlns:a16="http://schemas.microsoft.com/office/drawing/2014/main" id="{FBD70821-E66C-8E9B-779B-750E01DB3F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717" y="1594382"/>
            <a:ext cx="1943732" cy="2429665"/>
          </a:xfrm>
          <a:prstGeom prst="rect">
            <a:avLst/>
          </a:prstGeom>
        </p:spPr>
      </p:pic>
      <p:pic>
        <p:nvPicPr>
          <p:cNvPr id="12" name="Imagem 11" descr="Forma&#10;&#10;O conteúdo gerado por IA pode estar incorreto.">
            <a:extLst>
              <a:ext uri="{FF2B5EF4-FFF2-40B4-BE49-F238E27FC236}">
                <a16:creationId xmlns:a16="http://schemas.microsoft.com/office/drawing/2014/main" id="{DA86DDA0-80C5-5FEF-2C19-6843EA1C73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995" y="4050159"/>
            <a:ext cx="1943733" cy="2429666"/>
          </a:xfrm>
          <a:prstGeom prst="rect">
            <a:avLst/>
          </a:prstGeom>
        </p:spPr>
      </p:pic>
      <p:sp>
        <p:nvSpPr>
          <p:cNvPr id="13" name="Google Shape;92;p2">
            <a:extLst>
              <a:ext uri="{FF2B5EF4-FFF2-40B4-BE49-F238E27FC236}">
                <a16:creationId xmlns:a16="http://schemas.microsoft.com/office/drawing/2014/main" id="{B76DC856-F8D2-06A9-3B2D-2810D54BA0CC}"/>
              </a:ext>
            </a:extLst>
          </p:cNvPr>
          <p:cNvSpPr txBox="1"/>
          <p:nvPr/>
        </p:nvSpPr>
        <p:spPr>
          <a:xfrm>
            <a:off x="6413583" y="2070061"/>
            <a:ext cx="162688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000000"/>
              </a:buClr>
              <a:buSzPts val="3200"/>
            </a:pPr>
            <a:r>
              <a:rPr lang="pt-BR" sz="1200" b="1" i="0" u="none" strike="noStrike" cap="none">
                <a:latin typeface="Arial"/>
                <a:ea typeface="ADLaM Display" panose="02010000000000000000" pitchFamily="2" charset="0"/>
                <a:cs typeface="Arial"/>
                <a:sym typeface="Arial"/>
              </a:rPr>
              <a:t>Sua foto</a:t>
            </a:r>
          </a:p>
          <a:p>
            <a:pPr lvl="0" algn="ctr">
              <a:buClr>
                <a:srgbClr val="000000"/>
              </a:buClr>
              <a:buSzPts val="3200"/>
            </a:pPr>
            <a:r>
              <a:rPr lang="pt-BR" sz="1200" b="1">
                <a:latin typeface="Arial"/>
                <a:ea typeface="ADLaM Display" panose="02010000000000000000" pitchFamily="2" charset="0"/>
                <a:cs typeface="Arial"/>
                <a:sym typeface="Arial"/>
              </a:rPr>
              <a:t>Aqui</a:t>
            </a:r>
            <a:endParaRPr sz="1050" b="1" i="0" u="none" strike="noStrike" cap="none">
              <a:latin typeface="Arial"/>
              <a:ea typeface="ADLaM Display" panose="02010000000000000000" pitchFamily="2" charset="0"/>
              <a:cs typeface="Arial"/>
              <a:sym typeface="Arial"/>
            </a:endParaRPr>
          </a:p>
        </p:txBody>
      </p:sp>
      <p:sp>
        <p:nvSpPr>
          <p:cNvPr id="14" name="Google Shape;92;p2">
            <a:extLst>
              <a:ext uri="{FF2B5EF4-FFF2-40B4-BE49-F238E27FC236}">
                <a16:creationId xmlns:a16="http://schemas.microsoft.com/office/drawing/2014/main" id="{992961AC-6976-7856-EF5E-2FEDB8B3CD54}"/>
              </a:ext>
            </a:extLst>
          </p:cNvPr>
          <p:cNvSpPr txBox="1"/>
          <p:nvPr/>
        </p:nvSpPr>
        <p:spPr>
          <a:xfrm>
            <a:off x="8418696" y="2100838"/>
            <a:ext cx="1626885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000000"/>
              </a:buClr>
              <a:buSzPts val="3200"/>
            </a:pPr>
            <a:r>
              <a:rPr lang="pt-BR" sz="1050" b="1" i="0" u="none" strike="noStrike" cap="none" err="1">
                <a:latin typeface="Arial"/>
                <a:ea typeface="ADLaM Display" panose="02010000000000000000" pitchFamily="2" charset="0"/>
                <a:cs typeface="Arial"/>
                <a:sym typeface="Arial"/>
              </a:rPr>
              <a:t>Your</a:t>
            </a:r>
            <a:r>
              <a:rPr lang="pt-BR" sz="1050" b="1">
                <a:latin typeface="Arial"/>
                <a:ea typeface="ADLaM Display" panose="02010000000000000000" pitchFamily="2" charset="0"/>
                <a:cs typeface="Arial"/>
                <a:sym typeface="Arial"/>
              </a:rPr>
              <a:t> Picture</a:t>
            </a:r>
          </a:p>
          <a:p>
            <a:pPr lvl="0" algn="ctr">
              <a:buClr>
                <a:srgbClr val="000000"/>
              </a:buClr>
              <a:buSzPts val="3200"/>
            </a:pPr>
            <a:r>
              <a:rPr lang="pt-BR" sz="1050" b="1" i="0" u="none" strike="noStrike" cap="none" err="1">
                <a:latin typeface="Arial"/>
                <a:ea typeface="ADLaM Display" panose="02010000000000000000" pitchFamily="2" charset="0"/>
                <a:cs typeface="Arial"/>
                <a:sym typeface="Arial"/>
              </a:rPr>
              <a:t>Here</a:t>
            </a:r>
            <a:endParaRPr sz="900" b="1" i="0" u="none" strike="noStrike" cap="none">
              <a:latin typeface="Arial"/>
              <a:ea typeface="ADLaM Display" panose="02010000000000000000" pitchFamily="2" charset="0"/>
              <a:cs typeface="Arial"/>
              <a:sym typeface="Arial"/>
            </a:endParaRPr>
          </a:p>
        </p:txBody>
      </p:sp>
      <p:sp>
        <p:nvSpPr>
          <p:cNvPr id="16" name="Google Shape;92;p2">
            <a:extLst>
              <a:ext uri="{FF2B5EF4-FFF2-40B4-BE49-F238E27FC236}">
                <a16:creationId xmlns:a16="http://schemas.microsoft.com/office/drawing/2014/main" id="{CAE1C589-D1E0-286F-AF0F-C8804797B0C9}"/>
              </a:ext>
            </a:extLst>
          </p:cNvPr>
          <p:cNvSpPr txBox="1"/>
          <p:nvPr/>
        </p:nvSpPr>
        <p:spPr>
          <a:xfrm>
            <a:off x="7605254" y="4580210"/>
            <a:ext cx="1626885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000000"/>
              </a:buClr>
              <a:buSzPts val="3200"/>
            </a:pPr>
            <a:r>
              <a:rPr lang="pt-BR" sz="1050" b="1" i="0" u="none" strike="noStrike" cap="none">
                <a:latin typeface="Arial"/>
                <a:ea typeface="ADLaM Display" panose="02010000000000000000" pitchFamily="2" charset="0"/>
                <a:cs typeface="Arial"/>
                <a:sym typeface="Arial"/>
              </a:rPr>
              <a:t>Tu foto</a:t>
            </a:r>
          </a:p>
          <a:p>
            <a:pPr lvl="0" algn="ctr">
              <a:buClr>
                <a:srgbClr val="000000"/>
              </a:buClr>
              <a:buSzPts val="3200"/>
            </a:pPr>
            <a:r>
              <a:rPr lang="pt-BR" sz="1050" b="1" err="1">
                <a:latin typeface="Arial"/>
                <a:ea typeface="ADLaM Display" panose="02010000000000000000" pitchFamily="2" charset="0"/>
                <a:cs typeface="Arial"/>
                <a:sym typeface="Arial"/>
              </a:rPr>
              <a:t>aquí</a:t>
            </a:r>
            <a:endParaRPr sz="1050" b="1" i="0" u="none" strike="noStrike" cap="none">
              <a:latin typeface="Arial"/>
              <a:ea typeface="ADLaM Display" panose="02010000000000000000" pitchFamily="2" charset="0"/>
              <a:cs typeface="Arial"/>
              <a:sym typeface="Arial"/>
            </a:endParaRPr>
          </a:p>
        </p:txBody>
      </p:sp>
      <p:sp>
        <p:nvSpPr>
          <p:cNvPr id="18" name="Google Shape;92;p2">
            <a:extLst>
              <a:ext uri="{FF2B5EF4-FFF2-40B4-BE49-F238E27FC236}">
                <a16:creationId xmlns:a16="http://schemas.microsoft.com/office/drawing/2014/main" id="{DE1D75BC-DA83-107F-6A78-EE4C7468A5B0}"/>
              </a:ext>
            </a:extLst>
          </p:cNvPr>
          <p:cNvSpPr txBox="1"/>
          <p:nvPr/>
        </p:nvSpPr>
        <p:spPr>
          <a:xfrm>
            <a:off x="336019" y="1671739"/>
            <a:ext cx="5469122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0000"/>
              </a:buClr>
              <a:buSzPts val="3200"/>
            </a:pPr>
            <a:r>
              <a:rPr lang="pt-BR" sz="2800" b="1">
                <a:solidFill>
                  <a:schemeClr val="bg1"/>
                </a:solidFill>
                <a:latin typeface="Arial"/>
                <a:ea typeface="ADLaM Display" panose="02010000000000000000" pitchFamily="2" charset="0"/>
                <a:cs typeface="Arial"/>
                <a:sym typeface="Arial"/>
              </a:rPr>
              <a:t>VICTAM</a:t>
            </a:r>
          </a:p>
          <a:p>
            <a:pPr lvl="0">
              <a:buClr>
                <a:srgbClr val="000000"/>
              </a:buClr>
              <a:buSzPts val="3200"/>
            </a:pPr>
            <a:endParaRPr sz="2800" b="1" i="0" u="none" strike="noStrike" cap="none">
              <a:solidFill>
                <a:schemeClr val="bg1"/>
              </a:solidFill>
              <a:latin typeface="Arial"/>
              <a:ea typeface="ADLaM Display" panose="02010000000000000000" pitchFamily="2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5735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25CFE5-F457-80EA-D5C4-BD7F55B75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2;p2">
            <a:extLst>
              <a:ext uri="{FF2B5EF4-FFF2-40B4-BE49-F238E27FC236}">
                <a16:creationId xmlns:a16="http://schemas.microsoft.com/office/drawing/2014/main" id="{72848E4F-AAAA-4753-99B9-454001DCDE34}"/>
              </a:ext>
            </a:extLst>
          </p:cNvPr>
          <p:cNvSpPr txBox="1"/>
          <p:nvPr/>
        </p:nvSpPr>
        <p:spPr>
          <a:xfrm>
            <a:off x="1091934" y="2194919"/>
            <a:ext cx="5469122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0000"/>
              </a:buClr>
              <a:buSzPts val="3200"/>
            </a:pPr>
            <a:r>
              <a:rPr lang="pt-BR" sz="2800" b="1">
                <a:solidFill>
                  <a:schemeClr val="bg1"/>
                </a:solidFill>
              </a:rPr>
              <a:t>POST PARA MÍDIAS SOCIAIS </a:t>
            </a:r>
          </a:p>
          <a:p>
            <a:pPr lvl="0">
              <a:buClr>
                <a:srgbClr val="000000"/>
              </a:buClr>
              <a:buSzPts val="3200"/>
            </a:pPr>
            <a:r>
              <a:rPr lang="pt-BR" sz="2800" b="1">
                <a:solidFill>
                  <a:schemeClr val="bg1"/>
                </a:solidFill>
              </a:rPr>
              <a:t>– EU VOU</a:t>
            </a:r>
          </a:p>
          <a:p>
            <a:pPr lvl="0">
              <a:buClr>
                <a:srgbClr val="000000"/>
              </a:buClr>
              <a:buSzPts val="3200"/>
            </a:pPr>
            <a:br>
              <a:rPr lang="pt-BR" sz="2800" b="1">
                <a:solidFill>
                  <a:schemeClr val="bg1"/>
                </a:solidFill>
              </a:rPr>
            </a:br>
            <a:r>
              <a:rPr lang="pt-BR" sz="2800" b="1">
                <a:solidFill>
                  <a:schemeClr val="bg1"/>
                </a:solidFill>
              </a:rPr>
              <a:t>SOCIAL MEDIA POST</a:t>
            </a:r>
          </a:p>
          <a:p>
            <a:pPr lvl="0">
              <a:buClr>
                <a:srgbClr val="000000"/>
              </a:buClr>
              <a:buSzPts val="3200"/>
            </a:pPr>
            <a:r>
              <a:rPr lang="pt-BR" sz="2800" b="1">
                <a:solidFill>
                  <a:schemeClr val="bg1"/>
                </a:solidFill>
              </a:rPr>
              <a:t>– SEE YOU THERE</a:t>
            </a:r>
            <a:endParaRPr sz="1200" b="1" i="0" u="none" strike="noStrike" cap="none">
              <a:solidFill>
                <a:schemeClr val="bg1"/>
              </a:solidFill>
              <a:latin typeface="Arial"/>
              <a:ea typeface="ADLaM Display" panose="02010000000000000000" pitchFamily="2" charset="0"/>
              <a:cs typeface="Arial"/>
              <a:sym typeface="Arial"/>
            </a:endParaRP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88FBBB88-325F-69C6-351B-970FC378F1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7790" y="2366127"/>
            <a:ext cx="638211" cy="591675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D60D24FF-FC36-D1A4-F8A4-231739272F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7789" y="3604361"/>
            <a:ext cx="638211" cy="591675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437E1F9E-B94C-6C3A-1BB2-40F68D2E39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7788" y="4842595"/>
            <a:ext cx="638211" cy="59167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74B1820-3866-4270-27DC-58BD18820E69}"/>
              </a:ext>
            </a:extLst>
          </p:cNvPr>
          <p:cNvSpPr txBox="1"/>
          <p:nvPr/>
        </p:nvSpPr>
        <p:spPr>
          <a:xfrm>
            <a:off x="1091934" y="4787939"/>
            <a:ext cx="609447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buSzPts val="3200"/>
            </a:pPr>
            <a:r>
              <a:rPr lang="en-US" sz="2800" b="1">
                <a:solidFill>
                  <a:schemeClr val="bg1"/>
                </a:solidFill>
              </a:rPr>
              <a:t>POST PARA REDES SOCIAIS</a:t>
            </a:r>
          </a:p>
          <a:p>
            <a:pPr lvl="0">
              <a:buClr>
                <a:srgbClr val="000000"/>
              </a:buClr>
              <a:buSzPts val="3200"/>
            </a:pPr>
            <a:r>
              <a:rPr lang="en-US" sz="2800" b="1">
                <a:solidFill>
                  <a:schemeClr val="bg1"/>
                </a:solidFill>
              </a:rPr>
              <a:t>– YO VOY</a:t>
            </a:r>
            <a:endParaRPr lang="en-US" sz="1200" b="1" i="0" u="none" strike="noStrike" cap="none">
              <a:solidFill>
                <a:schemeClr val="bg1"/>
              </a:solidFill>
              <a:latin typeface="Arial"/>
              <a:ea typeface="ADLaM Display" panose="02010000000000000000" pitchFamily="2" charset="0"/>
              <a:cs typeface="Arial"/>
              <a:sym typeface="Arial"/>
            </a:endParaRPr>
          </a:p>
        </p:txBody>
      </p:sp>
      <p:sp>
        <p:nvSpPr>
          <p:cNvPr id="23" name="Rectangle 1">
            <a:extLst>
              <a:ext uri="{FF2B5EF4-FFF2-40B4-BE49-F238E27FC236}">
                <a16:creationId xmlns:a16="http://schemas.microsoft.com/office/drawing/2014/main" id="{DD463152-F9E2-8EC9-38BF-C8981C825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545"/>
            <a:ext cx="65" cy="40011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800" b="0" i="0" u="none" strike="noStrike" cap="none" normalizeH="0" baseline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Imagem 8" descr="Texto&#10;&#10;O conteúdo gerado por IA pode estar incorreto.">
            <a:extLst>
              <a:ext uri="{FF2B5EF4-FFF2-40B4-BE49-F238E27FC236}">
                <a16:creationId xmlns:a16="http://schemas.microsoft.com/office/drawing/2014/main" id="{5450BA29-6B5C-13A8-6F91-DFD54A3901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055" y="1634581"/>
            <a:ext cx="1978646" cy="2473308"/>
          </a:xfrm>
          <a:prstGeom prst="rect">
            <a:avLst/>
          </a:prstGeom>
        </p:spPr>
      </p:pic>
      <p:pic>
        <p:nvPicPr>
          <p:cNvPr id="15" name="Imagem 14" descr="Uma imagem contendo Texto&#10;&#10;O conteúdo gerado por IA pode estar incorreto.">
            <a:extLst>
              <a:ext uri="{FF2B5EF4-FFF2-40B4-BE49-F238E27FC236}">
                <a16:creationId xmlns:a16="http://schemas.microsoft.com/office/drawing/2014/main" id="{E9B2F5A7-024E-0242-2995-F522C23B14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701" y="1634581"/>
            <a:ext cx="1978646" cy="2473308"/>
          </a:xfrm>
          <a:prstGeom prst="rect">
            <a:avLst/>
          </a:prstGeom>
        </p:spPr>
      </p:pic>
      <p:pic>
        <p:nvPicPr>
          <p:cNvPr id="18" name="Imagem 17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4F645235-3B69-FEE4-B54E-CE7430E7CB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378" y="4107889"/>
            <a:ext cx="1978647" cy="2473308"/>
          </a:xfrm>
          <a:prstGeom prst="rect">
            <a:avLst/>
          </a:prstGeom>
        </p:spPr>
      </p:pic>
      <p:sp>
        <p:nvSpPr>
          <p:cNvPr id="19" name="Google Shape;92;p2">
            <a:extLst>
              <a:ext uri="{FF2B5EF4-FFF2-40B4-BE49-F238E27FC236}">
                <a16:creationId xmlns:a16="http://schemas.microsoft.com/office/drawing/2014/main" id="{F0915FC6-C7A6-0099-FB40-2FD7F2860D94}"/>
              </a:ext>
            </a:extLst>
          </p:cNvPr>
          <p:cNvSpPr txBox="1"/>
          <p:nvPr/>
        </p:nvSpPr>
        <p:spPr>
          <a:xfrm>
            <a:off x="6302265" y="2135315"/>
            <a:ext cx="162688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000000"/>
              </a:buClr>
              <a:buSzPts val="3200"/>
            </a:pPr>
            <a:r>
              <a:rPr lang="pt-BR" sz="1200" b="1" i="0" u="none" strike="noStrike" cap="none" dirty="0">
                <a:latin typeface="Arial"/>
                <a:ea typeface="ADLaM Display" panose="02010000000000000000" pitchFamily="2" charset="0"/>
                <a:cs typeface="Arial"/>
                <a:sym typeface="Arial"/>
              </a:rPr>
              <a:t>Sua foto</a:t>
            </a:r>
          </a:p>
          <a:p>
            <a:pPr lvl="0" algn="ctr">
              <a:buClr>
                <a:srgbClr val="000000"/>
              </a:buClr>
              <a:buSzPts val="3200"/>
            </a:pPr>
            <a:r>
              <a:rPr lang="pt-BR" sz="1200" b="1" dirty="0">
                <a:latin typeface="Arial"/>
                <a:ea typeface="ADLaM Display" panose="02010000000000000000" pitchFamily="2" charset="0"/>
                <a:cs typeface="Arial"/>
                <a:sym typeface="Arial"/>
              </a:rPr>
              <a:t>Aqui</a:t>
            </a:r>
            <a:endParaRPr sz="1050" b="1" i="0" u="none" strike="noStrike" cap="none" dirty="0">
              <a:latin typeface="Arial"/>
              <a:ea typeface="ADLaM Display" panose="02010000000000000000" pitchFamily="2" charset="0"/>
              <a:cs typeface="Arial"/>
              <a:sym typeface="Arial"/>
            </a:endParaRPr>
          </a:p>
        </p:txBody>
      </p:sp>
      <p:sp>
        <p:nvSpPr>
          <p:cNvPr id="20" name="Google Shape;92;p2">
            <a:extLst>
              <a:ext uri="{FF2B5EF4-FFF2-40B4-BE49-F238E27FC236}">
                <a16:creationId xmlns:a16="http://schemas.microsoft.com/office/drawing/2014/main" id="{1EDEE81E-891A-CD24-67D8-60AF3A679C60}"/>
              </a:ext>
            </a:extLst>
          </p:cNvPr>
          <p:cNvSpPr txBox="1"/>
          <p:nvPr/>
        </p:nvSpPr>
        <p:spPr>
          <a:xfrm>
            <a:off x="8280910" y="2135315"/>
            <a:ext cx="1626885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000000"/>
              </a:buClr>
              <a:buSzPts val="3200"/>
            </a:pPr>
            <a:r>
              <a:rPr lang="pt-BR" sz="1050" b="1" i="0" u="none" strike="noStrike" cap="none" err="1">
                <a:latin typeface="Arial"/>
                <a:ea typeface="ADLaM Display" panose="02010000000000000000" pitchFamily="2" charset="0"/>
                <a:cs typeface="Arial"/>
                <a:sym typeface="Arial"/>
              </a:rPr>
              <a:t>Your</a:t>
            </a:r>
            <a:r>
              <a:rPr lang="pt-BR" sz="1050" b="1">
                <a:latin typeface="Arial"/>
                <a:ea typeface="ADLaM Display" panose="02010000000000000000" pitchFamily="2" charset="0"/>
                <a:cs typeface="Arial"/>
                <a:sym typeface="Arial"/>
              </a:rPr>
              <a:t> Picture</a:t>
            </a:r>
          </a:p>
          <a:p>
            <a:pPr lvl="0" algn="ctr">
              <a:buClr>
                <a:srgbClr val="000000"/>
              </a:buClr>
              <a:buSzPts val="3200"/>
            </a:pPr>
            <a:r>
              <a:rPr lang="pt-BR" sz="1050" b="1" i="0" u="none" strike="noStrike" cap="none" err="1">
                <a:latin typeface="Arial"/>
                <a:ea typeface="ADLaM Display" panose="02010000000000000000" pitchFamily="2" charset="0"/>
                <a:cs typeface="Arial"/>
                <a:sym typeface="Arial"/>
              </a:rPr>
              <a:t>Here</a:t>
            </a:r>
            <a:endParaRPr sz="900" b="1" i="0" u="none" strike="noStrike" cap="none">
              <a:latin typeface="Arial"/>
              <a:ea typeface="ADLaM Display" panose="02010000000000000000" pitchFamily="2" charset="0"/>
              <a:cs typeface="Arial"/>
              <a:sym typeface="Arial"/>
            </a:endParaRPr>
          </a:p>
        </p:txBody>
      </p:sp>
      <p:sp>
        <p:nvSpPr>
          <p:cNvPr id="21" name="Google Shape;92;p2">
            <a:extLst>
              <a:ext uri="{FF2B5EF4-FFF2-40B4-BE49-F238E27FC236}">
                <a16:creationId xmlns:a16="http://schemas.microsoft.com/office/drawing/2014/main" id="{9F27F619-7A23-7D9E-7B59-2D4DAE19BFA1}"/>
              </a:ext>
            </a:extLst>
          </p:cNvPr>
          <p:cNvSpPr txBox="1"/>
          <p:nvPr/>
        </p:nvSpPr>
        <p:spPr>
          <a:xfrm>
            <a:off x="7302345" y="4580210"/>
            <a:ext cx="1626885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000000"/>
              </a:buClr>
              <a:buSzPts val="3200"/>
            </a:pPr>
            <a:r>
              <a:rPr lang="pt-BR" sz="1050" b="1" i="0" u="none" strike="noStrike" cap="none">
                <a:latin typeface="Arial"/>
                <a:ea typeface="ADLaM Display" panose="02010000000000000000" pitchFamily="2" charset="0"/>
                <a:cs typeface="Arial"/>
                <a:sym typeface="Arial"/>
              </a:rPr>
              <a:t>Tu foto</a:t>
            </a:r>
          </a:p>
          <a:p>
            <a:pPr lvl="0" algn="ctr">
              <a:buClr>
                <a:srgbClr val="000000"/>
              </a:buClr>
              <a:buSzPts val="3200"/>
            </a:pPr>
            <a:r>
              <a:rPr lang="pt-BR" sz="1050" b="1" err="1">
                <a:latin typeface="Arial"/>
                <a:ea typeface="ADLaM Display" panose="02010000000000000000" pitchFamily="2" charset="0"/>
                <a:cs typeface="Arial"/>
                <a:sym typeface="Arial"/>
              </a:rPr>
              <a:t>aquí</a:t>
            </a:r>
            <a:endParaRPr sz="1050" b="1" i="0" u="none" strike="noStrike" cap="none">
              <a:latin typeface="Arial"/>
              <a:ea typeface="ADLaM Display" panose="02010000000000000000" pitchFamily="2" charset="0"/>
              <a:cs typeface="Arial"/>
              <a:sym typeface="Arial"/>
            </a:endParaRPr>
          </a:p>
        </p:txBody>
      </p:sp>
      <p:sp>
        <p:nvSpPr>
          <p:cNvPr id="22" name="Google Shape;92;p2">
            <a:extLst>
              <a:ext uri="{FF2B5EF4-FFF2-40B4-BE49-F238E27FC236}">
                <a16:creationId xmlns:a16="http://schemas.microsoft.com/office/drawing/2014/main" id="{AEFAF88D-F996-40F3-F390-6569266E0A89}"/>
              </a:ext>
            </a:extLst>
          </p:cNvPr>
          <p:cNvSpPr txBox="1"/>
          <p:nvPr/>
        </p:nvSpPr>
        <p:spPr>
          <a:xfrm>
            <a:off x="336019" y="1671739"/>
            <a:ext cx="5469122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0000"/>
              </a:buClr>
              <a:buSzPts val="3200"/>
            </a:pPr>
            <a:r>
              <a:rPr lang="pt-BR" sz="2800" b="1">
                <a:solidFill>
                  <a:schemeClr val="bg1"/>
                </a:solidFill>
                <a:latin typeface="Arial"/>
                <a:ea typeface="ADLaM Display" panose="02010000000000000000" pitchFamily="2" charset="0"/>
                <a:cs typeface="Arial"/>
                <a:sym typeface="Arial"/>
              </a:rPr>
              <a:t>FEED FORMULATION</a:t>
            </a:r>
          </a:p>
          <a:p>
            <a:pPr lvl="0">
              <a:buClr>
                <a:srgbClr val="000000"/>
              </a:buClr>
              <a:buSzPts val="3200"/>
            </a:pPr>
            <a:endParaRPr sz="2800" b="1" i="0" u="none" strike="noStrike" cap="none">
              <a:solidFill>
                <a:schemeClr val="bg1"/>
              </a:solidFill>
              <a:latin typeface="Arial"/>
              <a:ea typeface="ADLaM Display" panose="02010000000000000000" pitchFamily="2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5081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CF0FA6-68CF-4E48-6B33-150A34E70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2;p2">
            <a:extLst>
              <a:ext uri="{FF2B5EF4-FFF2-40B4-BE49-F238E27FC236}">
                <a16:creationId xmlns:a16="http://schemas.microsoft.com/office/drawing/2014/main" id="{296F5724-FA3B-C6D4-5C8E-829F59898904}"/>
              </a:ext>
            </a:extLst>
          </p:cNvPr>
          <p:cNvSpPr txBox="1"/>
          <p:nvPr/>
        </p:nvSpPr>
        <p:spPr>
          <a:xfrm>
            <a:off x="1091934" y="2585658"/>
            <a:ext cx="5469122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0000"/>
              </a:buClr>
              <a:buSzPts val="3200"/>
            </a:pPr>
            <a:r>
              <a:rPr lang="pt-BR" sz="2800" b="1">
                <a:solidFill>
                  <a:schemeClr val="bg1"/>
                </a:solidFill>
              </a:rPr>
              <a:t>POST PARA MÍDIAS SOCIAIS </a:t>
            </a:r>
          </a:p>
          <a:p>
            <a:pPr lvl="0">
              <a:buClr>
                <a:srgbClr val="000000"/>
              </a:buClr>
              <a:buSzPts val="3200"/>
            </a:pPr>
            <a:r>
              <a:rPr lang="pt-BR" sz="2800" b="1">
                <a:solidFill>
                  <a:schemeClr val="bg1"/>
                </a:solidFill>
              </a:rPr>
              <a:t>– VISITE-NOS</a:t>
            </a:r>
          </a:p>
          <a:p>
            <a:pPr lvl="0">
              <a:buClr>
                <a:srgbClr val="000000"/>
              </a:buClr>
              <a:buSzPts val="3200"/>
            </a:pPr>
            <a:br>
              <a:rPr lang="pt-BR" sz="2800" b="1">
                <a:solidFill>
                  <a:schemeClr val="bg1"/>
                </a:solidFill>
              </a:rPr>
            </a:br>
            <a:r>
              <a:rPr lang="pt-BR" sz="2800" b="1">
                <a:solidFill>
                  <a:schemeClr val="bg1"/>
                </a:solidFill>
              </a:rPr>
              <a:t>SOCIAL MEDIA POST</a:t>
            </a:r>
          </a:p>
          <a:p>
            <a:pPr lvl="0">
              <a:buClr>
                <a:srgbClr val="000000"/>
              </a:buClr>
              <a:buSzPts val="3200"/>
            </a:pPr>
            <a:r>
              <a:rPr lang="pt-BR" sz="2800" b="1">
                <a:solidFill>
                  <a:schemeClr val="bg1"/>
                </a:solidFill>
              </a:rPr>
              <a:t>– VISIT US</a:t>
            </a:r>
            <a:endParaRPr sz="1200" b="1" i="0" u="none" strike="noStrike" cap="none">
              <a:solidFill>
                <a:schemeClr val="bg1"/>
              </a:solidFill>
              <a:latin typeface="Arial"/>
              <a:ea typeface="ADLaM Display" panose="02010000000000000000" pitchFamily="2" charset="0"/>
              <a:cs typeface="Arial"/>
              <a:sym typeface="Arial"/>
            </a:endParaRP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A5C951B8-9C9C-64C3-F63A-7EB6E5115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7790" y="2756866"/>
            <a:ext cx="638211" cy="591675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BE23D3A7-5D28-9255-70EC-A4F668B6F7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7789" y="3995100"/>
            <a:ext cx="638211" cy="591675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0AF9EAC9-B8D6-A0B7-2FF4-F3ACF9B2C7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7788" y="5233334"/>
            <a:ext cx="638211" cy="59167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966778B-D546-C652-0836-7201AC685359}"/>
              </a:ext>
            </a:extLst>
          </p:cNvPr>
          <p:cNvSpPr txBox="1"/>
          <p:nvPr/>
        </p:nvSpPr>
        <p:spPr>
          <a:xfrm>
            <a:off x="1091934" y="5089465"/>
            <a:ext cx="609447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buSzPts val="3200"/>
            </a:pPr>
            <a:r>
              <a:rPr lang="en-US" sz="2800" b="1">
                <a:solidFill>
                  <a:schemeClr val="bg1"/>
                </a:solidFill>
              </a:rPr>
              <a:t>POST PARA REDES SOCIAIS</a:t>
            </a:r>
          </a:p>
          <a:p>
            <a:pPr lvl="0">
              <a:buClr>
                <a:srgbClr val="000000"/>
              </a:buClr>
              <a:buSzPts val="3200"/>
            </a:pPr>
            <a:r>
              <a:rPr lang="en-US" sz="2800" b="1">
                <a:solidFill>
                  <a:schemeClr val="bg1"/>
                </a:solidFill>
              </a:rPr>
              <a:t>– VISÍTANOS</a:t>
            </a:r>
            <a:endParaRPr lang="en-US" sz="1200" b="1" i="0" u="none" strike="noStrike" cap="none">
              <a:solidFill>
                <a:schemeClr val="bg1"/>
              </a:solidFill>
              <a:latin typeface="Arial"/>
              <a:ea typeface="ADLaM Display" panose="02010000000000000000" pitchFamily="2" charset="0"/>
              <a:cs typeface="Arial"/>
              <a:sym typeface="Arial"/>
            </a:endParaRPr>
          </a:p>
        </p:txBody>
      </p:sp>
      <p:pic>
        <p:nvPicPr>
          <p:cNvPr id="8" name="Imagem 7" descr="Forma&#10;&#10;O conteúdo gerado por IA pode estar incorreto.">
            <a:extLst>
              <a:ext uri="{FF2B5EF4-FFF2-40B4-BE49-F238E27FC236}">
                <a16:creationId xmlns:a16="http://schemas.microsoft.com/office/drawing/2014/main" id="{1F3032FA-0F9B-3D61-8C62-5601ACBC19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13" y="1555779"/>
            <a:ext cx="2101285" cy="2626606"/>
          </a:xfrm>
          <a:prstGeom prst="rect">
            <a:avLst/>
          </a:prstGeom>
        </p:spPr>
      </p:pic>
      <p:pic>
        <p:nvPicPr>
          <p:cNvPr id="11" name="Imagem 10" descr="Forma, Seta, Polígono&#10;&#10;O conteúdo gerado por IA pode estar incorreto.">
            <a:extLst>
              <a:ext uri="{FF2B5EF4-FFF2-40B4-BE49-F238E27FC236}">
                <a16:creationId xmlns:a16="http://schemas.microsoft.com/office/drawing/2014/main" id="{562E2F1F-97BA-203E-0D31-5C0AF330EF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098" y="1555779"/>
            <a:ext cx="2101285" cy="2626606"/>
          </a:xfrm>
          <a:prstGeom prst="rect">
            <a:avLst/>
          </a:prstGeom>
        </p:spPr>
      </p:pic>
      <p:pic>
        <p:nvPicPr>
          <p:cNvPr id="15" name="Imagem 14" descr="Texto&#10;&#10;O conteúdo gerado por IA pode estar incorreto.">
            <a:extLst>
              <a:ext uri="{FF2B5EF4-FFF2-40B4-BE49-F238E27FC236}">
                <a16:creationId xmlns:a16="http://schemas.microsoft.com/office/drawing/2014/main" id="{9BBC1F17-2F08-7556-A1FA-3EE09BFCD1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455" y="4169267"/>
            <a:ext cx="2101285" cy="2626606"/>
          </a:xfrm>
          <a:prstGeom prst="rect">
            <a:avLst/>
          </a:prstGeom>
        </p:spPr>
      </p:pic>
      <p:sp>
        <p:nvSpPr>
          <p:cNvPr id="16" name="Google Shape;92;p2">
            <a:extLst>
              <a:ext uri="{FF2B5EF4-FFF2-40B4-BE49-F238E27FC236}">
                <a16:creationId xmlns:a16="http://schemas.microsoft.com/office/drawing/2014/main" id="{6D013A56-2655-0183-F7A0-5C7BC4C1CD7F}"/>
              </a:ext>
            </a:extLst>
          </p:cNvPr>
          <p:cNvSpPr txBox="1"/>
          <p:nvPr/>
        </p:nvSpPr>
        <p:spPr>
          <a:xfrm>
            <a:off x="336019" y="1802799"/>
            <a:ext cx="5469122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0000"/>
              </a:buClr>
              <a:buSzPts val="3200"/>
            </a:pPr>
            <a:r>
              <a:rPr lang="pt-BR" sz="2800" b="1">
                <a:solidFill>
                  <a:schemeClr val="bg1"/>
                </a:solidFill>
                <a:latin typeface="Arial"/>
                <a:ea typeface="ADLaM Display" panose="02010000000000000000" pitchFamily="2" charset="0"/>
                <a:cs typeface="Arial"/>
                <a:sym typeface="Arial"/>
              </a:rPr>
              <a:t>VICTAM</a:t>
            </a:r>
          </a:p>
          <a:p>
            <a:pPr lvl="0">
              <a:buClr>
                <a:srgbClr val="000000"/>
              </a:buClr>
              <a:buSzPts val="3200"/>
            </a:pPr>
            <a:endParaRPr sz="2800" b="1" i="0" u="none" strike="noStrike" cap="none">
              <a:solidFill>
                <a:schemeClr val="bg1"/>
              </a:solidFill>
              <a:latin typeface="Arial"/>
              <a:ea typeface="ADLaM Display" panose="02010000000000000000" pitchFamily="2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5825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A6E7C4-30B8-7818-749D-79628CFEE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2;p2">
            <a:extLst>
              <a:ext uri="{FF2B5EF4-FFF2-40B4-BE49-F238E27FC236}">
                <a16:creationId xmlns:a16="http://schemas.microsoft.com/office/drawing/2014/main" id="{9EB6CC57-72B5-F2C2-E6DC-896E51E17390}"/>
              </a:ext>
            </a:extLst>
          </p:cNvPr>
          <p:cNvSpPr txBox="1"/>
          <p:nvPr/>
        </p:nvSpPr>
        <p:spPr>
          <a:xfrm>
            <a:off x="1091934" y="2585658"/>
            <a:ext cx="5469122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0000"/>
              </a:buClr>
              <a:buSzPts val="3200"/>
            </a:pPr>
            <a:r>
              <a:rPr lang="pt-BR" sz="2800" b="1" dirty="0">
                <a:solidFill>
                  <a:schemeClr val="bg1"/>
                </a:solidFill>
              </a:rPr>
              <a:t>POST PARA MÍDIAS SOCIAIS </a:t>
            </a:r>
          </a:p>
          <a:p>
            <a:pPr lvl="0">
              <a:buClr>
                <a:srgbClr val="000000"/>
              </a:buClr>
              <a:buSzPts val="3200"/>
            </a:pPr>
            <a:r>
              <a:rPr lang="pt-BR" sz="2800" b="1" dirty="0">
                <a:solidFill>
                  <a:schemeClr val="bg1"/>
                </a:solidFill>
              </a:rPr>
              <a:t>– VISITE-NOS</a:t>
            </a:r>
          </a:p>
          <a:p>
            <a:pPr lvl="0">
              <a:buClr>
                <a:srgbClr val="000000"/>
              </a:buClr>
              <a:buSzPts val="3200"/>
            </a:pPr>
            <a:br>
              <a:rPr lang="pt-BR" sz="2800" b="1" dirty="0">
                <a:solidFill>
                  <a:schemeClr val="bg1"/>
                </a:solidFill>
              </a:rPr>
            </a:br>
            <a:r>
              <a:rPr lang="pt-BR" sz="2800" b="1" dirty="0">
                <a:solidFill>
                  <a:schemeClr val="bg1"/>
                </a:solidFill>
              </a:rPr>
              <a:t>SOCIAL MEDIA POST</a:t>
            </a:r>
          </a:p>
          <a:p>
            <a:pPr lvl="0">
              <a:buClr>
                <a:srgbClr val="000000"/>
              </a:buClr>
              <a:buSzPts val="3200"/>
            </a:pPr>
            <a:r>
              <a:rPr lang="pt-BR" sz="2800" b="1" dirty="0">
                <a:solidFill>
                  <a:schemeClr val="bg1"/>
                </a:solidFill>
              </a:rPr>
              <a:t>– VISIT US</a:t>
            </a:r>
            <a:endParaRPr sz="1200" b="1" i="0" u="none" strike="noStrike" cap="none" dirty="0">
              <a:solidFill>
                <a:schemeClr val="bg1"/>
              </a:solidFill>
              <a:latin typeface="Arial"/>
              <a:ea typeface="ADLaM Display" panose="02010000000000000000" pitchFamily="2" charset="0"/>
              <a:cs typeface="Arial"/>
              <a:sym typeface="Arial"/>
            </a:endParaRP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6FFFEEF9-0AE1-A830-DAC5-175768D04A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7790" y="2756866"/>
            <a:ext cx="638211" cy="591675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61A6E5B6-ED6A-973C-EFB5-C12251F9EC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7789" y="3995100"/>
            <a:ext cx="638211" cy="591675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DF99C36E-F435-676D-B07A-C19D97F396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7788" y="5233334"/>
            <a:ext cx="638211" cy="59167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D0341B4-B256-EA0B-D7BA-042275992BBD}"/>
              </a:ext>
            </a:extLst>
          </p:cNvPr>
          <p:cNvSpPr txBox="1"/>
          <p:nvPr/>
        </p:nvSpPr>
        <p:spPr>
          <a:xfrm>
            <a:off x="1091934" y="5089465"/>
            <a:ext cx="609447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buSzPts val="3200"/>
            </a:pPr>
            <a:r>
              <a:rPr lang="en-US" sz="2800" b="1">
                <a:solidFill>
                  <a:schemeClr val="bg1"/>
                </a:solidFill>
              </a:rPr>
              <a:t>POST PARA REDES SOCIAIS</a:t>
            </a:r>
          </a:p>
          <a:p>
            <a:pPr lvl="0">
              <a:buClr>
                <a:srgbClr val="000000"/>
              </a:buClr>
              <a:buSzPts val="3200"/>
            </a:pPr>
            <a:r>
              <a:rPr lang="en-US" sz="2800" b="1">
                <a:solidFill>
                  <a:schemeClr val="bg1"/>
                </a:solidFill>
              </a:rPr>
              <a:t>– VISÍTANOS</a:t>
            </a:r>
            <a:endParaRPr lang="en-US" sz="1200" b="1" i="0" u="none" strike="noStrike" cap="none">
              <a:solidFill>
                <a:schemeClr val="bg1"/>
              </a:solidFill>
              <a:latin typeface="Arial"/>
              <a:ea typeface="ADLaM Display" panose="02010000000000000000" pitchFamily="2" charset="0"/>
              <a:cs typeface="Arial"/>
              <a:sym typeface="Arial"/>
            </a:endParaRPr>
          </a:p>
        </p:txBody>
      </p:sp>
      <p:sp>
        <p:nvSpPr>
          <p:cNvPr id="16" name="Google Shape;92;p2">
            <a:extLst>
              <a:ext uri="{FF2B5EF4-FFF2-40B4-BE49-F238E27FC236}">
                <a16:creationId xmlns:a16="http://schemas.microsoft.com/office/drawing/2014/main" id="{3C08C2C2-C0B6-955B-3AC5-53B06E643A4C}"/>
              </a:ext>
            </a:extLst>
          </p:cNvPr>
          <p:cNvSpPr txBox="1"/>
          <p:nvPr/>
        </p:nvSpPr>
        <p:spPr>
          <a:xfrm>
            <a:off x="336019" y="1802799"/>
            <a:ext cx="5469122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0000"/>
              </a:buClr>
              <a:buSzPts val="3200"/>
            </a:pPr>
            <a:r>
              <a:rPr lang="pt-BR" sz="2800" b="1">
                <a:solidFill>
                  <a:schemeClr val="bg1"/>
                </a:solidFill>
                <a:latin typeface="Arial"/>
                <a:ea typeface="ADLaM Display" panose="02010000000000000000" pitchFamily="2" charset="0"/>
                <a:cs typeface="Arial"/>
                <a:sym typeface="Arial"/>
              </a:rPr>
              <a:t>FEED FORMULATION</a:t>
            </a:r>
          </a:p>
          <a:p>
            <a:pPr lvl="0">
              <a:buClr>
                <a:srgbClr val="000000"/>
              </a:buClr>
              <a:buSzPts val="3200"/>
            </a:pPr>
            <a:endParaRPr sz="2800" b="1" i="0" u="none" strike="noStrike" cap="none">
              <a:solidFill>
                <a:schemeClr val="bg1"/>
              </a:solidFill>
              <a:latin typeface="Arial"/>
              <a:ea typeface="ADLaM Display" panose="02010000000000000000" pitchFamily="2" charset="0"/>
              <a:cs typeface="Arial"/>
              <a:sym typeface="Arial"/>
            </a:endParaRPr>
          </a:p>
        </p:txBody>
      </p:sp>
      <p:pic>
        <p:nvPicPr>
          <p:cNvPr id="8" name="Imagem 7" descr="Uma imagem contendo Texto&#10;&#10;O conteúdo gerado por IA pode estar incorreto.">
            <a:extLst>
              <a:ext uri="{FF2B5EF4-FFF2-40B4-BE49-F238E27FC236}">
                <a16:creationId xmlns:a16="http://schemas.microsoft.com/office/drawing/2014/main" id="{73CF7D62-D215-30F0-D57E-F05E53EA33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535" y="1628566"/>
            <a:ext cx="1993001" cy="2491251"/>
          </a:xfrm>
          <a:prstGeom prst="rect">
            <a:avLst/>
          </a:prstGeom>
        </p:spPr>
      </p:pic>
      <p:pic>
        <p:nvPicPr>
          <p:cNvPr id="18" name="Imagem 17" descr="Uma imagem contendo Gráfico&#10;&#10;O conteúdo gerado por IA pode estar incorreto.">
            <a:extLst>
              <a:ext uri="{FF2B5EF4-FFF2-40B4-BE49-F238E27FC236}">
                <a16:creationId xmlns:a16="http://schemas.microsoft.com/office/drawing/2014/main" id="{F27F8FB3-9D52-BDB5-289E-33C3CFFB05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685" y="1628566"/>
            <a:ext cx="1993001" cy="2491252"/>
          </a:xfrm>
          <a:prstGeom prst="rect">
            <a:avLst/>
          </a:prstGeom>
        </p:spPr>
      </p:pic>
      <p:pic>
        <p:nvPicPr>
          <p:cNvPr id="21" name="Imagem 20" descr="Uma imagem contendo Texto&#10;&#10;O conteúdo gerado por IA pode estar incorreto.">
            <a:extLst>
              <a:ext uri="{FF2B5EF4-FFF2-40B4-BE49-F238E27FC236}">
                <a16:creationId xmlns:a16="http://schemas.microsoft.com/office/drawing/2014/main" id="{F2352681-9436-9773-51B2-68D385A9E4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214" y="4190337"/>
            <a:ext cx="1984645" cy="248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339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C80953-6E57-4405-7DC9-CB8F9FDA4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2;p2">
            <a:extLst>
              <a:ext uri="{FF2B5EF4-FFF2-40B4-BE49-F238E27FC236}">
                <a16:creationId xmlns:a16="http://schemas.microsoft.com/office/drawing/2014/main" id="{93902A01-EB67-1243-4B5F-DC54E7CDEE87}"/>
              </a:ext>
            </a:extLst>
          </p:cNvPr>
          <p:cNvSpPr txBox="1"/>
          <p:nvPr/>
        </p:nvSpPr>
        <p:spPr>
          <a:xfrm>
            <a:off x="1091934" y="2438100"/>
            <a:ext cx="5469122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0000"/>
              </a:buClr>
              <a:buSzPts val="3200"/>
            </a:pPr>
            <a:r>
              <a:rPr lang="pt-BR" sz="2800" b="1">
                <a:solidFill>
                  <a:schemeClr val="bg1"/>
                </a:solidFill>
              </a:rPr>
              <a:t>POST PARA MÍDIAS SOCIAIS </a:t>
            </a:r>
          </a:p>
          <a:p>
            <a:pPr lvl="0">
              <a:buClr>
                <a:srgbClr val="000000"/>
              </a:buClr>
              <a:buSzPts val="3200"/>
            </a:pPr>
            <a:r>
              <a:rPr lang="pt-BR" sz="2800" b="1">
                <a:solidFill>
                  <a:schemeClr val="bg1"/>
                </a:solidFill>
              </a:rPr>
              <a:t>– VISITE NOSSO STAND</a:t>
            </a:r>
          </a:p>
          <a:p>
            <a:pPr lvl="0">
              <a:buClr>
                <a:srgbClr val="000000"/>
              </a:buClr>
              <a:buSzPts val="3200"/>
            </a:pPr>
            <a:br>
              <a:rPr lang="pt-BR" sz="2800" b="1">
                <a:solidFill>
                  <a:schemeClr val="bg1"/>
                </a:solidFill>
              </a:rPr>
            </a:br>
            <a:r>
              <a:rPr lang="pt-BR" sz="2800" b="1">
                <a:solidFill>
                  <a:schemeClr val="bg1"/>
                </a:solidFill>
              </a:rPr>
              <a:t>SOCIAL MEDIA POST</a:t>
            </a:r>
          </a:p>
          <a:p>
            <a:pPr lvl="0">
              <a:buClr>
                <a:srgbClr val="000000"/>
              </a:buClr>
              <a:buSzPts val="3200"/>
            </a:pPr>
            <a:r>
              <a:rPr lang="pt-BR" sz="2800" b="1">
                <a:solidFill>
                  <a:schemeClr val="bg1"/>
                </a:solidFill>
              </a:rPr>
              <a:t>– VISIT OUR STAND</a:t>
            </a:r>
            <a:endParaRPr sz="1200" b="1" i="0" u="none" strike="noStrike" cap="none">
              <a:solidFill>
                <a:schemeClr val="bg1"/>
              </a:solidFill>
              <a:latin typeface="Arial"/>
              <a:ea typeface="ADLaM Display" panose="02010000000000000000" pitchFamily="2" charset="0"/>
              <a:cs typeface="Arial"/>
              <a:sym typeface="Arial"/>
            </a:endParaRP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49310085-3799-72AD-6EE1-0382A87ED1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7790" y="2609308"/>
            <a:ext cx="638211" cy="591675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E4AF54C8-300A-5AD8-A071-2C99309E4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7789" y="3847542"/>
            <a:ext cx="638211" cy="591675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184A1A1E-D336-0D3B-5185-8ED251E42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7789" y="5085776"/>
            <a:ext cx="638211" cy="59167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2521747-9788-2C7F-3DAE-61C7DF367C3D}"/>
              </a:ext>
            </a:extLst>
          </p:cNvPr>
          <p:cNvSpPr txBox="1"/>
          <p:nvPr/>
        </p:nvSpPr>
        <p:spPr>
          <a:xfrm>
            <a:off x="1091934" y="4941907"/>
            <a:ext cx="609447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buSzPts val="3200"/>
            </a:pPr>
            <a:r>
              <a:rPr lang="en-US" sz="2800" b="1">
                <a:solidFill>
                  <a:schemeClr val="bg1"/>
                </a:solidFill>
              </a:rPr>
              <a:t>POST PARA REDES SOCIAIS</a:t>
            </a:r>
          </a:p>
          <a:p>
            <a:pPr lvl="0">
              <a:buClr>
                <a:srgbClr val="000000"/>
              </a:buClr>
              <a:buSzPts val="3200"/>
            </a:pPr>
            <a:r>
              <a:rPr lang="en-US" sz="2800" b="1">
                <a:solidFill>
                  <a:schemeClr val="bg1"/>
                </a:solidFill>
              </a:rPr>
              <a:t>– VISITA NUESTRO STAND</a:t>
            </a:r>
            <a:endParaRPr lang="en-US" sz="1200" b="1" i="0" u="none" strike="noStrike" cap="none">
              <a:solidFill>
                <a:schemeClr val="bg1"/>
              </a:solidFill>
              <a:latin typeface="Arial"/>
              <a:ea typeface="ADLaM Display" panose="02010000000000000000" pitchFamily="2" charset="0"/>
              <a:cs typeface="Arial"/>
              <a:sym typeface="Arial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F4B13230-AF67-26A4-ACD0-F2E6A63DA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545"/>
            <a:ext cx="65" cy="40011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S" altLang="pt-BR" sz="800" b="0" i="0" u="none" strike="noStrike" cap="none" normalizeH="0" baseline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s-ES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Imagem 8" descr="Texto branco sobre fundo preto&#10;&#10;O conteúdo gerado por IA pode estar incorreto.">
            <a:extLst>
              <a:ext uri="{FF2B5EF4-FFF2-40B4-BE49-F238E27FC236}">
                <a16:creationId xmlns:a16="http://schemas.microsoft.com/office/drawing/2014/main" id="{5A84FF76-F697-C51A-05CB-C1F9E6C1D3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471" y="1558748"/>
            <a:ext cx="2041660" cy="2552076"/>
          </a:xfrm>
          <a:prstGeom prst="rect">
            <a:avLst/>
          </a:prstGeom>
        </p:spPr>
      </p:pic>
      <p:pic>
        <p:nvPicPr>
          <p:cNvPr id="11" name="Imagem 10" descr="Texto branco sobre fundo preto&#10;&#10;O conteúdo gerado por IA pode estar incorreto.">
            <a:extLst>
              <a:ext uri="{FF2B5EF4-FFF2-40B4-BE49-F238E27FC236}">
                <a16:creationId xmlns:a16="http://schemas.microsoft.com/office/drawing/2014/main" id="{B6638D13-F70E-019F-B248-4A696C8470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131" y="1558748"/>
            <a:ext cx="2041660" cy="2552076"/>
          </a:xfrm>
          <a:prstGeom prst="rect">
            <a:avLst/>
          </a:prstGeom>
        </p:spPr>
      </p:pic>
      <p:pic>
        <p:nvPicPr>
          <p:cNvPr id="14" name="Imagem 13" descr="Texto branco sobre fundo preto&#10;&#10;O conteúdo gerado por IA pode estar incorreto.">
            <a:extLst>
              <a:ext uri="{FF2B5EF4-FFF2-40B4-BE49-F238E27FC236}">
                <a16:creationId xmlns:a16="http://schemas.microsoft.com/office/drawing/2014/main" id="{0397D65A-D153-DE8E-0A61-2A93ED5156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01" y="4110824"/>
            <a:ext cx="2041660" cy="2552075"/>
          </a:xfrm>
          <a:prstGeom prst="rect">
            <a:avLst/>
          </a:prstGeom>
        </p:spPr>
      </p:pic>
      <p:sp>
        <p:nvSpPr>
          <p:cNvPr id="16" name="Google Shape;92;p2">
            <a:extLst>
              <a:ext uri="{FF2B5EF4-FFF2-40B4-BE49-F238E27FC236}">
                <a16:creationId xmlns:a16="http://schemas.microsoft.com/office/drawing/2014/main" id="{38ADA03E-BB1C-63A7-573C-F4222C18EB42}"/>
              </a:ext>
            </a:extLst>
          </p:cNvPr>
          <p:cNvSpPr txBox="1"/>
          <p:nvPr/>
        </p:nvSpPr>
        <p:spPr>
          <a:xfrm>
            <a:off x="345519" y="1655241"/>
            <a:ext cx="5469122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0000"/>
              </a:buClr>
              <a:buSzPts val="3200"/>
            </a:pPr>
            <a:r>
              <a:rPr lang="pt-BR" sz="2800" b="1">
                <a:solidFill>
                  <a:schemeClr val="bg1"/>
                </a:solidFill>
                <a:latin typeface="Arial"/>
                <a:ea typeface="ADLaM Display" panose="02010000000000000000" pitchFamily="2" charset="0"/>
                <a:cs typeface="Arial"/>
                <a:sym typeface="Arial"/>
              </a:rPr>
              <a:t>VICTAM</a:t>
            </a:r>
          </a:p>
          <a:p>
            <a:pPr lvl="0">
              <a:buClr>
                <a:srgbClr val="000000"/>
              </a:buClr>
              <a:buSzPts val="3200"/>
            </a:pPr>
            <a:endParaRPr sz="2800" b="1" i="0" u="none" strike="noStrike" cap="none">
              <a:solidFill>
                <a:schemeClr val="bg1"/>
              </a:solidFill>
              <a:latin typeface="Arial"/>
              <a:ea typeface="ADLaM Display" panose="02010000000000000000" pitchFamily="2" charset="0"/>
              <a:cs typeface="Arial"/>
              <a:sym typeface="Arial"/>
            </a:endParaRPr>
          </a:p>
        </p:txBody>
      </p:sp>
      <p:sp>
        <p:nvSpPr>
          <p:cNvPr id="18" name="Google Shape;92;p2">
            <a:extLst>
              <a:ext uri="{FF2B5EF4-FFF2-40B4-BE49-F238E27FC236}">
                <a16:creationId xmlns:a16="http://schemas.microsoft.com/office/drawing/2014/main" id="{51590601-B813-A2E0-54EE-A5B953AE6B40}"/>
              </a:ext>
            </a:extLst>
          </p:cNvPr>
          <p:cNvSpPr txBox="1"/>
          <p:nvPr/>
        </p:nvSpPr>
        <p:spPr>
          <a:xfrm>
            <a:off x="6980166" y="2726990"/>
            <a:ext cx="162688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000000"/>
              </a:buClr>
              <a:buSzPts val="3200"/>
            </a:pPr>
            <a:r>
              <a:rPr lang="pt-BR" sz="1200" b="1" i="0" u="none" strike="noStrike" cap="none">
                <a:latin typeface="Arial"/>
                <a:ea typeface="ADLaM Display" panose="02010000000000000000" pitchFamily="2" charset="0"/>
                <a:cs typeface="Arial"/>
                <a:sym typeface="Arial"/>
              </a:rPr>
              <a:t>Seu logo</a:t>
            </a:r>
          </a:p>
          <a:p>
            <a:pPr lvl="0" algn="ctr">
              <a:buClr>
                <a:srgbClr val="000000"/>
              </a:buClr>
              <a:buSzPts val="3200"/>
            </a:pPr>
            <a:r>
              <a:rPr lang="pt-BR" sz="1200" b="1" i="0" u="none" strike="noStrike" cap="none">
                <a:latin typeface="Arial"/>
                <a:ea typeface="ADLaM Display" panose="02010000000000000000" pitchFamily="2" charset="0"/>
                <a:cs typeface="Arial"/>
                <a:sym typeface="Arial"/>
              </a:rPr>
              <a:t>aqui</a:t>
            </a:r>
            <a:endParaRPr sz="1050" b="1" i="0" u="none" strike="noStrike" cap="none">
              <a:latin typeface="Arial"/>
              <a:ea typeface="ADLaM Display" panose="02010000000000000000" pitchFamily="2" charset="0"/>
              <a:cs typeface="Arial"/>
              <a:sym typeface="Arial"/>
            </a:endParaRPr>
          </a:p>
        </p:txBody>
      </p:sp>
      <p:sp>
        <p:nvSpPr>
          <p:cNvPr id="22" name="Google Shape;92;p2">
            <a:extLst>
              <a:ext uri="{FF2B5EF4-FFF2-40B4-BE49-F238E27FC236}">
                <a16:creationId xmlns:a16="http://schemas.microsoft.com/office/drawing/2014/main" id="{E1B73E78-32CE-4775-44D2-D09595AB60FC}"/>
              </a:ext>
            </a:extLst>
          </p:cNvPr>
          <p:cNvSpPr txBox="1"/>
          <p:nvPr/>
        </p:nvSpPr>
        <p:spPr>
          <a:xfrm>
            <a:off x="8922844" y="2726990"/>
            <a:ext cx="162688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000000"/>
              </a:buClr>
              <a:buSzPts val="3200"/>
            </a:pPr>
            <a:r>
              <a:rPr lang="pt-BR" sz="1200" b="1" err="1">
                <a:latin typeface="Arial"/>
                <a:ea typeface="ADLaM Display" panose="02010000000000000000" pitchFamily="2" charset="0"/>
                <a:cs typeface="Arial"/>
                <a:sym typeface="Arial"/>
              </a:rPr>
              <a:t>Your</a:t>
            </a:r>
            <a:r>
              <a:rPr lang="pt-BR" sz="1200" b="1">
                <a:latin typeface="Arial"/>
                <a:ea typeface="ADLaM Display" panose="02010000000000000000" pitchFamily="2" charset="0"/>
                <a:cs typeface="Arial"/>
                <a:sym typeface="Arial"/>
              </a:rPr>
              <a:t> logo</a:t>
            </a:r>
          </a:p>
          <a:p>
            <a:pPr lvl="0" algn="ctr">
              <a:buClr>
                <a:srgbClr val="000000"/>
              </a:buClr>
              <a:buSzPts val="3200"/>
            </a:pPr>
            <a:r>
              <a:rPr lang="pt-BR" sz="1200" b="1" i="0" u="none" strike="noStrike" cap="none" err="1">
                <a:latin typeface="Arial"/>
                <a:ea typeface="ADLaM Display" panose="02010000000000000000" pitchFamily="2" charset="0"/>
                <a:cs typeface="Arial"/>
                <a:sym typeface="Arial"/>
              </a:rPr>
              <a:t>here</a:t>
            </a:r>
            <a:endParaRPr sz="1050" b="1" i="0" u="none" strike="noStrike" cap="none">
              <a:latin typeface="Arial"/>
              <a:ea typeface="ADLaM Display" panose="02010000000000000000" pitchFamily="2" charset="0"/>
              <a:cs typeface="Arial"/>
              <a:sym typeface="Arial"/>
            </a:endParaRPr>
          </a:p>
        </p:txBody>
      </p:sp>
      <p:sp>
        <p:nvSpPr>
          <p:cNvPr id="23" name="Google Shape;92;p2">
            <a:extLst>
              <a:ext uri="{FF2B5EF4-FFF2-40B4-BE49-F238E27FC236}">
                <a16:creationId xmlns:a16="http://schemas.microsoft.com/office/drawing/2014/main" id="{700E5DF4-00A8-C9A9-196D-5513E0F606CE}"/>
              </a:ext>
            </a:extLst>
          </p:cNvPr>
          <p:cNvSpPr txBox="1"/>
          <p:nvPr/>
        </p:nvSpPr>
        <p:spPr>
          <a:xfrm>
            <a:off x="8063688" y="5215827"/>
            <a:ext cx="162688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000000"/>
              </a:buClr>
              <a:buSzPts val="3200"/>
            </a:pPr>
            <a:r>
              <a:rPr lang="pt-BR" sz="1200" b="1">
                <a:latin typeface="Arial"/>
                <a:ea typeface="ADLaM Display" panose="02010000000000000000" pitchFamily="2" charset="0"/>
                <a:cs typeface="Arial"/>
                <a:sym typeface="Arial"/>
              </a:rPr>
              <a:t>Tu logo</a:t>
            </a:r>
          </a:p>
          <a:p>
            <a:pPr lvl="0" algn="ctr">
              <a:buClr>
                <a:srgbClr val="000000"/>
              </a:buClr>
              <a:buSzPts val="3200"/>
            </a:pPr>
            <a:r>
              <a:rPr lang="pt-BR" sz="1200" b="1" i="0" u="none" strike="noStrike" cap="none">
                <a:latin typeface="Arial"/>
                <a:ea typeface="ADLaM Display" panose="02010000000000000000" pitchFamily="2" charset="0"/>
                <a:cs typeface="Arial"/>
                <a:sym typeface="Arial"/>
              </a:rPr>
              <a:t>aqui</a:t>
            </a:r>
            <a:endParaRPr sz="1050" b="1" i="0" u="none" strike="noStrike" cap="none">
              <a:latin typeface="Arial"/>
              <a:ea typeface="ADLaM Display" panose="02010000000000000000" pitchFamily="2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4976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055D4E-F31F-BB87-8874-8BD5ADB66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2;p2">
            <a:extLst>
              <a:ext uri="{FF2B5EF4-FFF2-40B4-BE49-F238E27FC236}">
                <a16:creationId xmlns:a16="http://schemas.microsoft.com/office/drawing/2014/main" id="{83CE90BE-E4F3-708D-5714-62E6219DB8CE}"/>
              </a:ext>
            </a:extLst>
          </p:cNvPr>
          <p:cNvSpPr txBox="1"/>
          <p:nvPr/>
        </p:nvSpPr>
        <p:spPr>
          <a:xfrm>
            <a:off x="1091934" y="2586734"/>
            <a:ext cx="5469122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0000"/>
              </a:buClr>
              <a:buSzPts val="3200"/>
            </a:pPr>
            <a:r>
              <a:rPr lang="pt-BR" sz="2800" b="1">
                <a:solidFill>
                  <a:schemeClr val="bg1"/>
                </a:solidFill>
              </a:rPr>
              <a:t>POST PARA MÍDIAS SOCIAIS </a:t>
            </a:r>
          </a:p>
          <a:p>
            <a:pPr lvl="0">
              <a:buClr>
                <a:srgbClr val="000000"/>
              </a:buClr>
              <a:buSzPts val="3200"/>
            </a:pPr>
            <a:r>
              <a:rPr lang="pt-BR" sz="2800" b="1">
                <a:solidFill>
                  <a:schemeClr val="bg1"/>
                </a:solidFill>
              </a:rPr>
              <a:t>– VISITE NOSSO STAND</a:t>
            </a:r>
          </a:p>
          <a:p>
            <a:pPr lvl="0">
              <a:buClr>
                <a:srgbClr val="000000"/>
              </a:buClr>
              <a:buSzPts val="3200"/>
            </a:pPr>
            <a:br>
              <a:rPr lang="pt-BR" sz="2800" b="1">
                <a:solidFill>
                  <a:schemeClr val="bg1"/>
                </a:solidFill>
              </a:rPr>
            </a:br>
            <a:r>
              <a:rPr lang="pt-BR" sz="2800" b="1">
                <a:solidFill>
                  <a:schemeClr val="bg1"/>
                </a:solidFill>
              </a:rPr>
              <a:t>SOCIAL MEDIA POST</a:t>
            </a:r>
          </a:p>
          <a:p>
            <a:pPr lvl="0">
              <a:buClr>
                <a:srgbClr val="000000"/>
              </a:buClr>
              <a:buSzPts val="3200"/>
            </a:pPr>
            <a:r>
              <a:rPr lang="pt-BR" sz="2800" b="1">
                <a:solidFill>
                  <a:schemeClr val="bg1"/>
                </a:solidFill>
              </a:rPr>
              <a:t>– VISIT OUR STAND</a:t>
            </a:r>
            <a:endParaRPr sz="1200" b="1" i="0" u="none" strike="noStrike" cap="none">
              <a:solidFill>
                <a:schemeClr val="bg1"/>
              </a:solidFill>
              <a:latin typeface="Arial"/>
              <a:ea typeface="ADLaM Display" panose="02010000000000000000" pitchFamily="2" charset="0"/>
              <a:cs typeface="Arial"/>
              <a:sym typeface="Arial"/>
            </a:endParaRP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C52861C3-1983-DDD5-3132-F0E206A172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7790" y="2757942"/>
            <a:ext cx="638211" cy="591675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7B651DB0-A0B3-3C48-799F-1AE467687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7789" y="3996176"/>
            <a:ext cx="638211" cy="591675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CB65E725-8854-1CEB-65D7-3CB5FBD8B5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7789" y="5234410"/>
            <a:ext cx="638211" cy="59167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A822BF5-1F5D-6646-9609-E2D5096242B8}"/>
              </a:ext>
            </a:extLst>
          </p:cNvPr>
          <p:cNvSpPr txBox="1"/>
          <p:nvPr/>
        </p:nvSpPr>
        <p:spPr>
          <a:xfrm>
            <a:off x="1091934" y="5090541"/>
            <a:ext cx="609447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buSzPts val="3200"/>
            </a:pPr>
            <a:r>
              <a:rPr lang="en-US" sz="2800" b="1">
                <a:solidFill>
                  <a:schemeClr val="bg1"/>
                </a:solidFill>
              </a:rPr>
              <a:t>POST PARA REDES SOCIAIS</a:t>
            </a:r>
          </a:p>
          <a:p>
            <a:pPr lvl="0">
              <a:buClr>
                <a:srgbClr val="000000"/>
              </a:buClr>
              <a:buSzPts val="3200"/>
            </a:pPr>
            <a:r>
              <a:rPr lang="en-US" sz="2800" b="1">
                <a:solidFill>
                  <a:schemeClr val="bg1"/>
                </a:solidFill>
              </a:rPr>
              <a:t>– VISITA NUESTRO STAND</a:t>
            </a:r>
            <a:endParaRPr lang="en-US" sz="1200" b="1" i="0" u="none" strike="noStrike" cap="none">
              <a:solidFill>
                <a:schemeClr val="bg1"/>
              </a:solidFill>
              <a:latin typeface="Arial"/>
              <a:ea typeface="ADLaM Display" panose="02010000000000000000" pitchFamily="2" charset="0"/>
              <a:cs typeface="Arial"/>
              <a:sym typeface="Arial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D238FF94-CAE9-380A-EB33-06B5889DE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545"/>
            <a:ext cx="65" cy="40011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S" altLang="pt-BR" sz="800" b="0" i="0" u="none" strike="noStrike" cap="none" normalizeH="0" baseline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s-ES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Google Shape;92;p2">
            <a:extLst>
              <a:ext uri="{FF2B5EF4-FFF2-40B4-BE49-F238E27FC236}">
                <a16:creationId xmlns:a16="http://schemas.microsoft.com/office/drawing/2014/main" id="{41A7F269-3072-6014-6F54-D5FF53D1AA76}"/>
              </a:ext>
            </a:extLst>
          </p:cNvPr>
          <p:cNvSpPr txBox="1"/>
          <p:nvPr/>
        </p:nvSpPr>
        <p:spPr>
          <a:xfrm>
            <a:off x="345519" y="1655241"/>
            <a:ext cx="5469122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0000"/>
              </a:buClr>
              <a:buSzPts val="3200"/>
            </a:pPr>
            <a:r>
              <a:rPr lang="pt-BR" sz="2800" b="1">
                <a:solidFill>
                  <a:schemeClr val="bg1"/>
                </a:solidFill>
                <a:latin typeface="Arial"/>
                <a:ea typeface="ADLaM Display" panose="02010000000000000000" pitchFamily="2" charset="0"/>
                <a:cs typeface="Arial"/>
                <a:sym typeface="Arial"/>
              </a:rPr>
              <a:t>FEED FORMULATION</a:t>
            </a:r>
          </a:p>
          <a:p>
            <a:pPr lvl="0">
              <a:buClr>
                <a:srgbClr val="000000"/>
              </a:buClr>
              <a:buSzPts val="3200"/>
            </a:pPr>
            <a:endParaRPr sz="2800" b="1" i="0" u="none" strike="noStrike" cap="none">
              <a:solidFill>
                <a:schemeClr val="bg1"/>
              </a:solidFill>
              <a:latin typeface="Arial"/>
              <a:ea typeface="ADLaM Display" panose="02010000000000000000" pitchFamily="2" charset="0"/>
              <a:cs typeface="Arial"/>
              <a:sym typeface="Arial"/>
            </a:endParaRPr>
          </a:p>
        </p:txBody>
      </p:sp>
      <p:pic>
        <p:nvPicPr>
          <p:cNvPr id="10" name="Imagem 9" descr="Texto&#10;&#10;O conteúdo gerado por IA pode estar incorreto.">
            <a:extLst>
              <a:ext uri="{FF2B5EF4-FFF2-40B4-BE49-F238E27FC236}">
                <a16:creationId xmlns:a16="http://schemas.microsoft.com/office/drawing/2014/main" id="{07EBB8AC-7C2A-A546-A27B-48718DD61C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989" y="1655242"/>
            <a:ext cx="2008994" cy="2511242"/>
          </a:xfrm>
          <a:prstGeom prst="rect">
            <a:avLst/>
          </a:prstGeom>
        </p:spPr>
      </p:pic>
      <p:pic>
        <p:nvPicPr>
          <p:cNvPr id="13" name="Imagem 12" descr="Texto&#10;&#10;O conteúdo gerado por IA pode estar incorreto.">
            <a:extLst>
              <a:ext uri="{FF2B5EF4-FFF2-40B4-BE49-F238E27FC236}">
                <a16:creationId xmlns:a16="http://schemas.microsoft.com/office/drawing/2014/main" id="{47E64AD7-A1A4-E36D-984F-67AE28AD5B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486" y="4166484"/>
            <a:ext cx="2008994" cy="2511242"/>
          </a:xfrm>
          <a:prstGeom prst="rect">
            <a:avLst/>
          </a:prstGeom>
        </p:spPr>
      </p:pic>
      <p:pic>
        <p:nvPicPr>
          <p:cNvPr id="17" name="Imagem 16" descr="Texto&#10;&#10;O conteúdo gerado por IA pode estar incorreto.">
            <a:extLst>
              <a:ext uri="{FF2B5EF4-FFF2-40B4-BE49-F238E27FC236}">
                <a16:creationId xmlns:a16="http://schemas.microsoft.com/office/drawing/2014/main" id="{4939E674-E46C-A043-A553-84B44B628E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984" y="1655241"/>
            <a:ext cx="2008994" cy="2511242"/>
          </a:xfrm>
          <a:prstGeom prst="rect">
            <a:avLst/>
          </a:prstGeom>
        </p:spPr>
      </p:pic>
      <p:sp>
        <p:nvSpPr>
          <p:cNvPr id="18" name="Google Shape;92;p2">
            <a:extLst>
              <a:ext uri="{FF2B5EF4-FFF2-40B4-BE49-F238E27FC236}">
                <a16:creationId xmlns:a16="http://schemas.microsoft.com/office/drawing/2014/main" id="{D5A4FDFD-7241-DF0D-26DA-E9D28A24E43F}"/>
              </a:ext>
            </a:extLst>
          </p:cNvPr>
          <p:cNvSpPr txBox="1"/>
          <p:nvPr/>
        </p:nvSpPr>
        <p:spPr>
          <a:xfrm>
            <a:off x="6868043" y="2822967"/>
            <a:ext cx="162688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000000"/>
              </a:buClr>
              <a:buSzPts val="3200"/>
            </a:pPr>
            <a:r>
              <a:rPr lang="pt-BR" sz="1200" b="1" i="0" u="none" strike="noStrike" cap="none">
                <a:latin typeface="Arial"/>
                <a:ea typeface="ADLaM Display" panose="02010000000000000000" pitchFamily="2" charset="0"/>
                <a:cs typeface="Arial"/>
                <a:sym typeface="Arial"/>
              </a:rPr>
              <a:t>Seu logo</a:t>
            </a:r>
          </a:p>
          <a:p>
            <a:pPr lvl="0" algn="ctr">
              <a:buClr>
                <a:srgbClr val="000000"/>
              </a:buClr>
              <a:buSzPts val="3200"/>
            </a:pPr>
            <a:r>
              <a:rPr lang="pt-BR" sz="1200" b="1" i="0" u="none" strike="noStrike" cap="none">
                <a:latin typeface="Arial"/>
                <a:ea typeface="ADLaM Display" panose="02010000000000000000" pitchFamily="2" charset="0"/>
                <a:cs typeface="Arial"/>
                <a:sym typeface="Arial"/>
              </a:rPr>
              <a:t>aqui</a:t>
            </a:r>
            <a:endParaRPr sz="1050" b="1" i="0" u="none" strike="noStrike" cap="none">
              <a:latin typeface="Arial"/>
              <a:ea typeface="ADLaM Display" panose="02010000000000000000" pitchFamily="2" charset="0"/>
              <a:cs typeface="Arial"/>
              <a:sym typeface="Arial"/>
            </a:endParaRPr>
          </a:p>
        </p:txBody>
      </p:sp>
      <p:sp>
        <p:nvSpPr>
          <p:cNvPr id="19" name="Google Shape;92;p2">
            <a:extLst>
              <a:ext uri="{FF2B5EF4-FFF2-40B4-BE49-F238E27FC236}">
                <a16:creationId xmlns:a16="http://schemas.microsoft.com/office/drawing/2014/main" id="{47776A35-1099-6BD5-7A4A-8978F2BFB1D5}"/>
              </a:ext>
            </a:extLst>
          </p:cNvPr>
          <p:cNvSpPr txBox="1"/>
          <p:nvPr/>
        </p:nvSpPr>
        <p:spPr>
          <a:xfrm>
            <a:off x="8877037" y="2813855"/>
            <a:ext cx="162688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000000"/>
              </a:buClr>
              <a:buSzPts val="3200"/>
            </a:pPr>
            <a:r>
              <a:rPr lang="pt-BR" sz="1200" b="1" err="1">
                <a:latin typeface="Arial"/>
                <a:ea typeface="ADLaM Display" panose="02010000000000000000" pitchFamily="2" charset="0"/>
                <a:cs typeface="Arial"/>
                <a:sym typeface="Arial"/>
              </a:rPr>
              <a:t>Your</a:t>
            </a:r>
            <a:r>
              <a:rPr lang="pt-BR" sz="1200" b="1">
                <a:latin typeface="Arial"/>
                <a:ea typeface="ADLaM Display" panose="02010000000000000000" pitchFamily="2" charset="0"/>
                <a:cs typeface="Arial"/>
                <a:sym typeface="Arial"/>
              </a:rPr>
              <a:t> logo</a:t>
            </a:r>
          </a:p>
          <a:p>
            <a:pPr lvl="0" algn="ctr">
              <a:buClr>
                <a:srgbClr val="000000"/>
              </a:buClr>
              <a:buSzPts val="3200"/>
            </a:pPr>
            <a:r>
              <a:rPr lang="pt-BR" sz="1200" b="1" i="0" u="none" strike="noStrike" cap="none" err="1">
                <a:latin typeface="Arial"/>
                <a:ea typeface="ADLaM Display" panose="02010000000000000000" pitchFamily="2" charset="0"/>
                <a:cs typeface="Arial"/>
                <a:sym typeface="Arial"/>
              </a:rPr>
              <a:t>here</a:t>
            </a:r>
            <a:endParaRPr sz="1050" b="1" i="0" u="none" strike="noStrike" cap="none">
              <a:latin typeface="Arial"/>
              <a:ea typeface="ADLaM Display" panose="02010000000000000000" pitchFamily="2" charset="0"/>
              <a:cs typeface="Arial"/>
              <a:sym typeface="Arial"/>
            </a:endParaRPr>
          </a:p>
        </p:txBody>
      </p:sp>
      <p:sp>
        <p:nvSpPr>
          <p:cNvPr id="20" name="Google Shape;92;p2">
            <a:extLst>
              <a:ext uri="{FF2B5EF4-FFF2-40B4-BE49-F238E27FC236}">
                <a16:creationId xmlns:a16="http://schemas.microsoft.com/office/drawing/2014/main" id="{1570ECC0-BDD8-83AC-6EB6-B3F451C6B9D5}"/>
              </a:ext>
            </a:extLst>
          </p:cNvPr>
          <p:cNvSpPr txBox="1"/>
          <p:nvPr/>
        </p:nvSpPr>
        <p:spPr>
          <a:xfrm>
            <a:off x="7872540" y="5299435"/>
            <a:ext cx="162688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000000"/>
              </a:buClr>
              <a:buSzPts val="3200"/>
            </a:pPr>
            <a:r>
              <a:rPr lang="pt-BR" sz="1200" b="1">
                <a:latin typeface="Arial"/>
                <a:ea typeface="ADLaM Display" panose="02010000000000000000" pitchFamily="2" charset="0"/>
                <a:cs typeface="Arial"/>
                <a:sym typeface="Arial"/>
              </a:rPr>
              <a:t>Tu logo</a:t>
            </a:r>
          </a:p>
          <a:p>
            <a:pPr lvl="0" algn="ctr">
              <a:buClr>
                <a:srgbClr val="000000"/>
              </a:buClr>
              <a:buSzPts val="3200"/>
            </a:pPr>
            <a:r>
              <a:rPr lang="pt-BR" sz="1200" b="1" i="0" u="none" strike="noStrike" cap="none">
                <a:latin typeface="Arial"/>
                <a:ea typeface="ADLaM Display" panose="02010000000000000000" pitchFamily="2" charset="0"/>
                <a:cs typeface="Arial"/>
                <a:sym typeface="Arial"/>
              </a:rPr>
              <a:t>aqui</a:t>
            </a:r>
            <a:endParaRPr sz="1050" b="1" i="0" u="none" strike="noStrike" cap="none">
              <a:latin typeface="Arial"/>
              <a:ea typeface="ADLaM Display" panose="02010000000000000000" pitchFamily="2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9718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E81E65-3F0E-E816-1892-FD70DBFE5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2;p2">
            <a:extLst>
              <a:ext uri="{FF2B5EF4-FFF2-40B4-BE49-F238E27FC236}">
                <a16:creationId xmlns:a16="http://schemas.microsoft.com/office/drawing/2014/main" id="{2CDD4807-D8A3-A26C-1C32-3D97D0AF0F07}"/>
              </a:ext>
            </a:extLst>
          </p:cNvPr>
          <p:cNvSpPr txBox="1"/>
          <p:nvPr/>
        </p:nvSpPr>
        <p:spPr>
          <a:xfrm>
            <a:off x="1091934" y="2194919"/>
            <a:ext cx="5469122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0000"/>
              </a:buClr>
              <a:buSzPts val="3200"/>
            </a:pPr>
            <a:r>
              <a:rPr lang="pt-BR" sz="2800" b="1">
                <a:solidFill>
                  <a:schemeClr val="bg1"/>
                </a:solidFill>
              </a:rPr>
              <a:t>QR CODE</a:t>
            </a:r>
          </a:p>
          <a:p>
            <a:pPr lvl="0">
              <a:buClr>
                <a:srgbClr val="000000"/>
              </a:buClr>
              <a:buSzPts val="3200"/>
            </a:pPr>
            <a:r>
              <a:rPr lang="pt-BR" sz="2800" b="1">
                <a:solidFill>
                  <a:schemeClr val="bg1"/>
                </a:solidFill>
              </a:rPr>
              <a:t>CREDENCIAMENTO</a:t>
            </a:r>
          </a:p>
          <a:p>
            <a:pPr lvl="0">
              <a:buClr>
                <a:srgbClr val="000000"/>
              </a:buClr>
              <a:buSzPts val="3200"/>
            </a:pPr>
            <a:br>
              <a:rPr lang="en-US" sz="2800" b="1">
                <a:solidFill>
                  <a:schemeClr val="bg1"/>
                </a:solidFill>
              </a:rPr>
            </a:br>
            <a:r>
              <a:rPr lang="en-US" sz="2800" b="1">
                <a:solidFill>
                  <a:schemeClr val="bg1"/>
                </a:solidFill>
              </a:rPr>
              <a:t>REGISTRATION</a:t>
            </a:r>
          </a:p>
          <a:p>
            <a:pPr lvl="0">
              <a:buClr>
                <a:srgbClr val="000000"/>
              </a:buClr>
              <a:buSzPts val="3200"/>
            </a:pPr>
            <a:r>
              <a:rPr lang="en-US" sz="2800" b="1">
                <a:solidFill>
                  <a:schemeClr val="bg1"/>
                </a:solidFill>
              </a:rPr>
              <a:t>QR CODE</a:t>
            </a:r>
            <a:endParaRPr lang="en-US" sz="1200" b="1" i="0" u="none" strike="noStrike" cap="none">
              <a:solidFill>
                <a:schemeClr val="bg1"/>
              </a:solidFill>
              <a:latin typeface="Arial"/>
              <a:ea typeface="ADLaM Display" panose="02010000000000000000" pitchFamily="2" charset="0"/>
              <a:cs typeface="Arial"/>
              <a:sym typeface="Arial"/>
            </a:endParaRP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279AD95F-FB46-2525-28D0-720B2D52F0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7790" y="2366127"/>
            <a:ext cx="638211" cy="591675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934968DB-1293-37F0-B835-CBEB0D0F80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7789" y="3604361"/>
            <a:ext cx="638211" cy="591675"/>
          </a:xfrm>
          <a:prstGeom prst="rect">
            <a:avLst/>
          </a:prstGeom>
        </p:spPr>
      </p:pic>
      <p:pic>
        <p:nvPicPr>
          <p:cNvPr id="3" name="Imagem 2" descr="Código QR&#10;&#10;O conteúdo gerado por IA pode estar incorreto.">
            <a:extLst>
              <a:ext uri="{FF2B5EF4-FFF2-40B4-BE49-F238E27FC236}">
                <a16:creationId xmlns:a16="http://schemas.microsoft.com/office/drawing/2014/main" id="{CE28A28B-A1AB-B562-3A45-4C2099091F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388" y="2277784"/>
            <a:ext cx="2164556" cy="2705695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F05632B7-A4F1-5F79-6F4C-3890C43E41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7788" y="4842595"/>
            <a:ext cx="638211" cy="59167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67306A3D-6AF5-2E2D-66B2-46481C2BA685}"/>
              </a:ext>
            </a:extLst>
          </p:cNvPr>
          <p:cNvSpPr txBox="1"/>
          <p:nvPr/>
        </p:nvSpPr>
        <p:spPr>
          <a:xfrm>
            <a:off x="1096237" y="4787939"/>
            <a:ext cx="609447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buSzPts val="3200"/>
            </a:pPr>
            <a:r>
              <a:rPr lang="en-US" sz="2800" b="1">
                <a:solidFill>
                  <a:schemeClr val="bg1"/>
                </a:solidFill>
              </a:rPr>
              <a:t>ACREDITACIÓN</a:t>
            </a:r>
          </a:p>
          <a:p>
            <a:pPr lvl="0">
              <a:buClr>
                <a:srgbClr val="000000"/>
              </a:buClr>
              <a:buSzPts val="3200"/>
            </a:pPr>
            <a:r>
              <a:rPr lang="en-US" sz="2800" b="1">
                <a:solidFill>
                  <a:schemeClr val="bg1"/>
                </a:solidFill>
              </a:rPr>
              <a:t>QR CODE</a:t>
            </a:r>
            <a:endParaRPr lang="en-US" sz="1200" b="1" i="0" u="none" strike="noStrike" cap="none">
              <a:solidFill>
                <a:schemeClr val="bg1"/>
              </a:solidFill>
              <a:latin typeface="Arial"/>
              <a:ea typeface="ADLaM Display" panose="02010000000000000000" pitchFamily="2" charset="0"/>
              <a:cs typeface="Arial"/>
              <a:sym typeface="Arial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1AD7F8C0-E3A9-24F6-FFC2-8924DB28E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pt-BR" sz="2100" b="0" i="0" u="none" strike="noStrike" cap="none" normalizeH="0" baseline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Acreditación </a:t>
            </a:r>
            <a:endParaRPr kumimoji="0" lang="es-ES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Imagem 9" descr="Código QR&#10;&#10;O conteúdo gerado por IA pode estar incorreto.">
            <a:extLst>
              <a:ext uri="{FF2B5EF4-FFF2-40B4-BE49-F238E27FC236}">
                <a16:creationId xmlns:a16="http://schemas.microsoft.com/office/drawing/2014/main" id="{E1864DD9-E4DF-6A25-642F-79ED310E1A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063" y="2277784"/>
            <a:ext cx="2166677" cy="2708346"/>
          </a:xfrm>
          <a:prstGeom prst="rect">
            <a:avLst/>
          </a:prstGeom>
        </p:spPr>
      </p:pic>
      <p:pic>
        <p:nvPicPr>
          <p:cNvPr id="15" name="Imagem 14" descr="Código QR&#10;&#10;O conteúdo gerado por IA pode estar incorreto.">
            <a:extLst>
              <a:ext uri="{FF2B5EF4-FFF2-40B4-BE49-F238E27FC236}">
                <a16:creationId xmlns:a16="http://schemas.microsoft.com/office/drawing/2014/main" id="{4565D5BA-8718-AEAB-2503-3A5E96B84F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859" y="2277783"/>
            <a:ext cx="2164556" cy="270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16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BAE883-B64E-2D22-A9EC-4EDFC09CC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2;p2">
            <a:extLst>
              <a:ext uri="{FF2B5EF4-FFF2-40B4-BE49-F238E27FC236}">
                <a16:creationId xmlns:a16="http://schemas.microsoft.com/office/drawing/2014/main" id="{D277EB66-0A44-32CD-DD24-11B6F996E394}"/>
              </a:ext>
            </a:extLst>
          </p:cNvPr>
          <p:cNvSpPr txBox="1"/>
          <p:nvPr/>
        </p:nvSpPr>
        <p:spPr>
          <a:xfrm>
            <a:off x="1091934" y="2194919"/>
            <a:ext cx="2892045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0000"/>
              </a:buClr>
              <a:buSzPts val="3200"/>
            </a:pPr>
            <a:r>
              <a:rPr lang="pt-BR" sz="2800" b="1">
                <a:solidFill>
                  <a:schemeClr val="bg1"/>
                </a:solidFill>
              </a:rPr>
              <a:t>ASSINATURA DE</a:t>
            </a:r>
          </a:p>
          <a:p>
            <a:pPr lvl="0">
              <a:buClr>
                <a:srgbClr val="000000"/>
              </a:buClr>
              <a:buSzPts val="3200"/>
            </a:pPr>
            <a:r>
              <a:rPr lang="pt-BR" sz="2800" b="1">
                <a:solidFill>
                  <a:schemeClr val="bg1"/>
                </a:solidFill>
              </a:rPr>
              <a:t>E-MAIL</a:t>
            </a:r>
          </a:p>
          <a:p>
            <a:br>
              <a:rPr lang="en-US" sz="2800" b="1">
                <a:solidFill>
                  <a:schemeClr val="bg1"/>
                </a:solidFill>
              </a:rPr>
            </a:br>
            <a:r>
              <a:rPr lang="pt-BR" sz="2800" b="1">
                <a:solidFill>
                  <a:schemeClr val="bg1"/>
                </a:solidFill>
              </a:rPr>
              <a:t>EMAIL</a:t>
            </a:r>
          </a:p>
          <a:p>
            <a:r>
              <a:rPr lang="pt-BR" sz="2800" b="1">
                <a:solidFill>
                  <a:schemeClr val="bg1"/>
                </a:solidFill>
              </a:rPr>
              <a:t>SIGNATURE</a:t>
            </a:r>
            <a:endParaRPr lang="pt-BR" sz="2800">
              <a:solidFill>
                <a:schemeClr val="bg1"/>
              </a:solidFill>
            </a:endParaRP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C84F9C29-996D-DED3-2788-B3E0751590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7790" y="2366127"/>
            <a:ext cx="638211" cy="591675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31ACB368-74DF-B79D-0B91-01B9CF2F32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7789" y="3604361"/>
            <a:ext cx="638211" cy="59167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8238421-59B5-4CC0-51DB-9DC8D7B73CF8}"/>
              </a:ext>
            </a:extLst>
          </p:cNvPr>
          <p:cNvSpPr txBox="1"/>
          <p:nvPr/>
        </p:nvSpPr>
        <p:spPr>
          <a:xfrm>
            <a:off x="1091933" y="4721622"/>
            <a:ext cx="277611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>
                <a:solidFill>
                  <a:schemeClr val="bg1"/>
                </a:solidFill>
              </a:rPr>
              <a:t>EMAIL</a:t>
            </a:r>
          </a:p>
          <a:p>
            <a:r>
              <a:rPr lang="pt-BR" sz="2800" b="1">
                <a:solidFill>
                  <a:schemeClr val="bg1"/>
                </a:solidFill>
              </a:rPr>
              <a:t>FIRMA</a:t>
            </a:r>
            <a:endParaRPr lang="pt-BR" sz="2800">
              <a:solidFill>
                <a:schemeClr val="bg1"/>
              </a:solidFill>
            </a:endParaRP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4DA114C3-7523-B882-BD8E-2789FEDCDD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7789" y="4801852"/>
            <a:ext cx="638211" cy="591675"/>
          </a:xfrm>
          <a:prstGeom prst="rect">
            <a:avLst/>
          </a:prstGeom>
        </p:spPr>
      </p:pic>
      <p:pic>
        <p:nvPicPr>
          <p:cNvPr id="10" name="Imagem 9" descr="Uma imagem contendo Texto&#10;&#10;O conteúdo gerado por IA pode estar incorreto.">
            <a:extLst>
              <a:ext uri="{FF2B5EF4-FFF2-40B4-BE49-F238E27FC236}">
                <a16:creationId xmlns:a16="http://schemas.microsoft.com/office/drawing/2014/main" id="{5268DCE5-1C18-4682-F936-2F25146E1F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484" y="1849442"/>
            <a:ext cx="7722292" cy="1457036"/>
          </a:xfrm>
          <a:prstGeom prst="rect">
            <a:avLst/>
          </a:prstGeom>
        </p:spPr>
      </p:pic>
      <p:pic>
        <p:nvPicPr>
          <p:cNvPr id="20" name="Imagem 19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D6A3748E-890B-743F-3327-1956B9DDD3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483" y="3354314"/>
            <a:ext cx="7722292" cy="1457036"/>
          </a:xfrm>
          <a:prstGeom prst="rect">
            <a:avLst/>
          </a:prstGeom>
        </p:spPr>
      </p:pic>
      <p:pic>
        <p:nvPicPr>
          <p:cNvPr id="22" name="Imagem 21" descr="Texto&#10;&#10;O conteúdo gerado por IA pode estar incorreto.">
            <a:extLst>
              <a:ext uri="{FF2B5EF4-FFF2-40B4-BE49-F238E27FC236}">
                <a16:creationId xmlns:a16="http://schemas.microsoft.com/office/drawing/2014/main" id="{2003BA6C-22C4-B084-1E20-FF4F0170BB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190" y="4859187"/>
            <a:ext cx="7729583" cy="1457037"/>
          </a:xfrm>
          <a:prstGeom prst="rect">
            <a:avLst/>
          </a:prstGeom>
        </p:spPr>
      </p:pic>
      <p:sp>
        <p:nvSpPr>
          <p:cNvPr id="23" name="Google Shape;92;p2">
            <a:extLst>
              <a:ext uri="{FF2B5EF4-FFF2-40B4-BE49-F238E27FC236}">
                <a16:creationId xmlns:a16="http://schemas.microsoft.com/office/drawing/2014/main" id="{DCD19DEC-966B-2A3D-B1DA-62617F116337}"/>
              </a:ext>
            </a:extLst>
          </p:cNvPr>
          <p:cNvSpPr txBox="1"/>
          <p:nvPr/>
        </p:nvSpPr>
        <p:spPr>
          <a:xfrm>
            <a:off x="4016483" y="2116336"/>
            <a:ext cx="162688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000000"/>
              </a:buClr>
              <a:buSzPts val="3200"/>
            </a:pPr>
            <a:r>
              <a:rPr lang="pt-BR" sz="1200" b="1" i="0" u="none" strike="noStrike" cap="none" dirty="0">
                <a:latin typeface="Arial"/>
                <a:ea typeface="ADLaM Display" panose="02010000000000000000" pitchFamily="2" charset="0"/>
                <a:cs typeface="Arial"/>
                <a:sym typeface="Arial"/>
              </a:rPr>
              <a:t>Seu logo</a:t>
            </a:r>
          </a:p>
          <a:p>
            <a:pPr lvl="0" algn="ctr">
              <a:buClr>
                <a:srgbClr val="000000"/>
              </a:buClr>
              <a:buSzPts val="3200"/>
            </a:pPr>
            <a:r>
              <a:rPr lang="pt-BR" sz="1200" b="1" dirty="0">
                <a:latin typeface="Arial"/>
                <a:ea typeface="ADLaM Display" panose="02010000000000000000" pitchFamily="2" charset="0"/>
                <a:cs typeface="Arial"/>
                <a:sym typeface="Arial"/>
              </a:rPr>
              <a:t>Aqui</a:t>
            </a:r>
            <a:endParaRPr sz="1050" b="1" i="0" u="none" strike="noStrike" cap="none" dirty="0">
              <a:latin typeface="Arial"/>
              <a:ea typeface="ADLaM Display" panose="02010000000000000000" pitchFamily="2" charset="0"/>
              <a:cs typeface="Arial"/>
              <a:sym typeface="Arial"/>
            </a:endParaRPr>
          </a:p>
        </p:txBody>
      </p:sp>
      <p:sp>
        <p:nvSpPr>
          <p:cNvPr id="24" name="Google Shape;92;p2">
            <a:extLst>
              <a:ext uri="{FF2B5EF4-FFF2-40B4-BE49-F238E27FC236}">
                <a16:creationId xmlns:a16="http://schemas.microsoft.com/office/drawing/2014/main" id="{B58F6D37-5D20-180C-4902-E6CF5429CAB6}"/>
              </a:ext>
            </a:extLst>
          </p:cNvPr>
          <p:cNvSpPr txBox="1"/>
          <p:nvPr/>
        </p:nvSpPr>
        <p:spPr>
          <a:xfrm>
            <a:off x="4009190" y="3621208"/>
            <a:ext cx="162688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000000"/>
              </a:buClr>
              <a:buSzPts val="3200"/>
            </a:pPr>
            <a:r>
              <a:rPr lang="pt-BR" sz="1200" b="1" i="0" u="none" strike="noStrike" cap="none" dirty="0" err="1">
                <a:latin typeface="Arial"/>
                <a:ea typeface="ADLaM Display" panose="02010000000000000000" pitchFamily="2" charset="0"/>
                <a:cs typeface="Arial"/>
                <a:sym typeface="Arial"/>
              </a:rPr>
              <a:t>Your</a:t>
            </a:r>
            <a:r>
              <a:rPr lang="pt-BR" sz="1200" b="1" i="0" u="none" strike="noStrike" cap="none" dirty="0">
                <a:latin typeface="Arial"/>
                <a:ea typeface="ADLaM Display" panose="02010000000000000000" pitchFamily="2" charset="0"/>
                <a:cs typeface="Arial"/>
                <a:sym typeface="Arial"/>
              </a:rPr>
              <a:t> logo</a:t>
            </a:r>
          </a:p>
          <a:p>
            <a:pPr lvl="0" algn="ctr">
              <a:buClr>
                <a:srgbClr val="000000"/>
              </a:buClr>
              <a:buSzPts val="3200"/>
            </a:pPr>
            <a:r>
              <a:rPr lang="pt-BR" sz="1200" b="1" i="0" u="none" strike="noStrike" cap="none" dirty="0" err="1">
                <a:latin typeface="Arial"/>
                <a:ea typeface="ADLaM Display" panose="02010000000000000000" pitchFamily="2" charset="0"/>
                <a:cs typeface="Arial"/>
                <a:sym typeface="Arial"/>
              </a:rPr>
              <a:t>here</a:t>
            </a:r>
            <a:endParaRPr sz="1050" b="1" i="0" u="none" strike="noStrike" cap="none" dirty="0">
              <a:latin typeface="Arial"/>
              <a:ea typeface="ADLaM Display" panose="02010000000000000000" pitchFamily="2" charset="0"/>
              <a:cs typeface="Arial"/>
              <a:sym typeface="Arial"/>
            </a:endParaRPr>
          </a:p>
        </p:txBody>
      </p:sp>
      <p:sp>
        <p:nvSpPr>
          <p:cNvPr id="25" name="Google Shape;92;p2">
            <a:extLst>
              <a:ext uri="{FF2B5EF4-FFF2-40B4-BE49-F238E27FC236}">
                <a16:creationId xmlns:a16="http://schemas.microsoft.com/office/drawing/2014/main" id="{970F19E3-91FF-DDC3-FCBE-F4DF08581C0C}"/>
              </a:ext>
            </a:extLst>
          </p:cNvPr>
          <p:cNvSpPr txBox="1"/>
          <p:nvPr/>
        </p:nvSpPr>
        <p:spPr>
          <a:xfrm>
            <a:off x="3983977" y="5097689"/>
            <a:ext cx="162688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000000"/>
              </a:buClr>
              <a:buSzPts val="3200"/>
            </a:pPr>
            <a:r>
              <a:rPr lang="pt-BR" sz="1200" b="1" i="0" u="none" strike="noStrike" cap="none" dirty="0">
                <a:latin typeface="Arial"/>
                <a:ea typeface="ADLaM Display" panose="02010000000000000000" pitchFamily="2" charset="0"/>
                <a:cs typeface="Arial"/>
                <a:sym typeface="Arial"/>
              </a:rPr>
              <a:t>Tu logo</a:t>
            </a:r>
          </a:p>
          <a:p>
            <a:pPr lvl="0" algn="ctr">
              <a:buClr>
                <a:srgbClr val="000000"/>
              </a:buClr>
              <a:buSzPts val="3200"/>
            </a:pPr>
            <a:r>
              <a:rPr lang="pt-BR" sz="1200" b="1" dirty="0">
                <a:latin typeface="Arial"/>
                <a:ea typeface="ADLaM Display" panose="02010000000000000000" pitchFamily="2" charset="0"/>
                <a:cs typeface="Arial"/>
                <a:sym typeface="Arial"/>
              </a:rPr>
              <a:t>aqui</a:t>
            </a:r>
            <a:endParaRPr sz="1050" b="1" i="0" u="none" strike="noStrike" cap="none" dirty="0">
              <a:latin typeface="Arial"/>
              <a:ea typeface="ADLaM Display" panose="02010000000000000000" pitchFamily="2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99335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35d2226-813c-4acd-bf35-6ca0b6244e17">
      <Terms xmlns="http://schemas.microsoft.com/office/infopath/2007/PartnerControls"/>
    </lcf76f155ced4ddcb4097134ff3c332f>
    <TaxCatchAll xmlns="9156393f-0517-469a-9d67-633165f49a7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55C9111ADD4B4E83D4F665BCAA8545" ma:contentTypeVersion="18" ma:contentTypeDescription="Een nieuw document maken." ma:contentTypeScope="" ma:versionID="14a207b942e3722687d0c359dec7f3a1">
  <xsd:schema xmlns:xsd="http://www.w3.org/2001/XMLSchema" xmlns:xs="http://www.w3.org/2001/XMLSchema" xmlns:p="http://schemas.microsoft.com/office/2006/metadata/properties" xmlns:ns2="135d2226-813c-4acd-bf35-6ca0b6244e17" xmlns:ns3="9156393f-0517-469a-9d67-633165f49a79" targetNamespace="http://schemas.microsoft.com/office/2006/metadata/properties" ma:root="true" ma:fieldsID="1261c26780f5437dbbd7a2097a767423" ns2:_="" ns3:_="">
    <xsd:import namespace="135d2226-813c-4acd-bf35-6ca0b6244e17"/>
    <xsd:import namespace="9156393f-0517-469a-9d67-633165f49a7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5d2226-813c-4acd-bf35-6ca0b6244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3675b84a-3b22-4df1-8d64-8fa8b424e88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56393f-0517-469a-9d67-633165f49a7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b8fe044-4e32-4788-bdce-04d7374f133c}" ma:internalName="TaxCatchAll" ma:showField="CatchAllData" ma:web="9156393f-0517-469a-9d67-633165f49a7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B3EACD-1FA2-4CD4-BAFD-E63E9DA7F550}">
  <ds:schemaRefs>
    <ds:schemaRef ds:uri="00cd6edc-2e71-4588-bec0-795ebfc284ab"/>
    <ds:schemaRef ds:uri="135d2226-813c-4acd-bf35-6ca0b6244e17"/>
    <ds:schemaRef ds:uri="9156393f-0517-469a-9d67-633165f49a79"/>
    <ds:schemaRef ds:uri="fa761a2e-1728-4150-9ba6-3537192f482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0F3FF3C-A9D4-4836-9647-73D67BB916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171B68-265B-46FB-8A87-618BDBD34755}">
  <ds:schemaRefs>
    <ds:schemaRef ds:uri="135d2226-813c-4acd-bf35-6ca0b6244e17"/>
    <ds:schemaRef ds:uri="9156393f-0517-469a-9d67-633165f49a7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253c86cd-addb-42fc-8786-91c8b6a50945}" enabled="0" method="" siteId="{253c86cd-addb-42fc-8786-91c8b6a5094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591</Words>
  <Application>Microsoft Office PowerPoint</Application>
  <PresentationFormat>Widescreen</PresentationFormat>
  <Paragraphs>127</Paragraphs>
  <Slides>14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Arial</vt:lpstr>
      <vt:lpstr>inherit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Otávio Parente - Marketing Interlinkexhibitions</dc:creator>
  <cp:lastModifiedBy>Otávio Parente - Marketing Interlinkexhibitions</cp:lastModifiedBy>
  <cp:revision>6</cp:revision>
  <dcterms:created xsi:type="dcterms:W3CDTF">2025-07-07T17:01:22Z</dcterms:created>
  <dcterms:modified xsi:type="dcterms:W3CDTF">2025-07-22T18:08:08Z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0x0101006155C9111ADD4B4E83D4F665BCAA8545</vt:lpwstr>
  </property>
  <property fmtid="{D5CDD505-2E9C-101B-9397-08002B2CF9AE}" pid="3" name="MediaServiceImageTags">
    <vt:lpwstr/>
  </property>
</Properties>
</file>